
<file path=[Content_Types].xml><?xml version="1.0" encoding="utf-8"?>
<Types xmlns="http://schemas.openxmlformats.org/package/2006/content-types">
  <Default Extension="jpeg" ContentType="image/jpeg"/>
  <Default Extension="opus" ContentType="audi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4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5.xml" ContentType="application/vnd.openxmlformats-officedocument.theme+xml"/>
  <Override PartName="/ppt/slideLayouts/slideLayout87.xml" ContentType="application/vnd.openxmlformats-officedocument.presentationml.slideLayout+xml"/>
  <Override PartName="/ppt/theme/theme6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ink/ink1.xml" ContentType="application/inkml+xml"/>
  <Override PartName="/ppt/tags/tag2.xml" ContentType="application/vnd.openxmlformats-officedocument.presentationml.tags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  <p:sldMasterId id="2147483672" r:id="rId2"/>
    <p:sldMasterId id="2147483681" r:id="rId3"/>
    <p:sldMasterId id="2147483717" r:id="rId4"/>
    <p:sldMasterId id="2147483749" r:id="rId5"/>
    <p:sldMasterId id="2147483761" r:id="rId6"/>
    <p:sldMasterId id="2147483763" r:id="rId7"/>
  </p:sldMasterIdLst>
  <p:notesMasterIdLst>
    <p:notesMasterId r:id="rId32"/>
  </p:notesMasterIdLst>
  <p:sldIdLst>
    <p:sldId id="342" r:id="rId8"/>
    <p:sldId id="1956" r:id="rId9"/>
    <p:sldId id="1952" r:id="rId10"/>
    <p:sldId id="1901" r:id="rId11"/>
    <p:sldId id="1902" r:id="rId12"/>
    <p:sldId id="1903" r:id="rId13"/>
    <p:sldId id="1962" r:id="rId14"/>
    <p:sldId id="2021" r:id="rId15"/>
    <p:sldId id="2022" r:id="rId16"/>
    <p:sldId id="2023" r:id="rId17"/>
    <p:sldId id="2024" r:id="rId18"/>
    <p:sldId id="2027" r:id="rId19"/>
    <p:sldId id="2028" r:id="rId20"/>
    <p:sldId id="2029" r:id="rId21"/>
    <p:sldId id="2025" r:id="rId22"/>
    <p:sldId id="2004" r:id="rId23"/>
    <p:sldId id="2005" r:id="rId24"/>
    <p:sldId id="1944" r:id="rId25"/>
    <p:sldId id="1945" r:id="rId26"/>
    <p:sldId id="2026" r:id="rId27"/>
    <p:sldId id="339" r:id="rId28"/>
    <p:sldId id="2030" r:id="rId29"/>
    <p:sldId id="2031" r:id="rId30"/>
    <p:sldId id="2032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3C6EDF1-AE84-CA43-B810-E2E5BFCC0E6D}">
          <p14:sldIdLst>
            <p14:sldId id="342"/>
            <p14:sldId id="1956"/>
            <p14:sldId id="1952"/>
          </p14:sldIdLst>
        </p14:section>
        <p14:section name="data set OvervIew" id="{BA71998C-2BA3-434F-BACB-782437643A54}">
          <p14:sldIdLst>
            <p14:sldId id="1901"/>
            <p14:sldId id="1902"/>
            <p14:sldId id="1903"/>
          </p14:sldIdLst>
        </p14:section>
        <p14:section name="lclean data distributions" id="{451644DC-ABED-B841-8054-31F16A833F01}">
          <p14:sldIdLst>
            <p14:sldId id="1962"/>
          </p14:sldIdLst>
        </p14:section>
        <p14:section name="Key Findings for Policymakers" id="{1DD9A331-3CDE-E240-A8ED-B101FD8D1E8E}">
          <p14:sldIdLst>
            <p14:sldId id="2021"/>
            <p14:sldId id="2022"/>
            <p14:sldId id="2023"/>
            <p14:sldId id="2024"/>
            <p14:sldId id="2027"/>
            <p14:sldId id="2028"/>
            <p14:sldId id="2029"/>
            <p14:sldId id="2025"/>
          </p14:sldIdLst>
        </p14:section>
        <p14:section name="Immediate Policy Recommendations" id="{AA091C8F-2563-6042-84C0-E93BB0FE94DE}">
          <p14:sldIdLst>
            <p14:sldId id="2004"/>
          </p14:sldIdLst>
        </p14:section>
        <p14:section name="Strategic Policy Framework" id="{380D9B0A-C399-5346-9720-492CBB2C8CC1}">
          <p14:sldIdLst>
            <p14:sldId id="2005"/>
          </p14:sldIdLst>
        </p14:section>
        <p14:section name="next step &amp; data enhancement" id="{AC6314F2-7CF9-7645-9E97-F5144143EFBF}">
          <p14:sldIdLst>
            <p14:sldId id="1944"/>
            <p14:sldId id="1945"/>
            <p14:sldId id="2026"/>
          </p14:sldIdLst>
        </p14:section>
        <p14:section name="conclusion" id="{7FF3286B-64AC-4AC8-82D0-CA31861AAB3D}">
          <p14:sldIdLst>
            <p14:sldId id="339"/>
            <p14:sldId id="2030"/>
            <p14:sldId id="2031"/>
            <p14:sldId id="203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044"/>
    <a:srgbClr val="FFCBCA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59"/>
    <p:restoredTop sz="94635"/>
  </p:normalViewPr>
  <p:slideViewPr>
    <p:cSldViewPr snapToGrid="0">
      <p:cViewPr varScale="1">
        <p:scale>
          <a:sx n="120" d="100"/>
          <a:sy n="120" d="100"/>
        </p:scale>
        <p:origin x="9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theme" Target="theme/theme1.xml"/><Relationship Id="rId8" Type="http://schemas.openxmlformats.org/officeDocument/2006/relationships/slide" Target="slides/slid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1T07:33:30.082"/>
    </inkml:context>
    <inkml:brush xml:id="br0">
      <inkml:brushProperty name="width" value="0.6" units="cm"/>
      <inkml:brushProperty name="height" value="0.6" units="cm"/>
      <inkml:brushProperty name="color" value="#AE198D"/>
      <inkml:brushProperty name="inkEffects" value="galaxy"/>
      <inkml:brushProperty name="anchorX" value="-362556.5625"/>
      <inkml:brushProperty name="anchorY" value="-250212.28125"/>
      <inkml:brushProperty name="scaleFactor" value="0.5"/>
    </inkml:brush>
  </inkml:definitions>
  <inkml:trace contextRef="#ctx0" brushRef="#br0">1 8442 8027,'90'-23'0,"-5"-5"0,-39 9 0,1-3 0,8-5 0,2-6 0,21-16 0,4-7 0,-17 12 0,2-1 0,1-3 0,5-5 0,1-4 0,0-1-141,2-3 1,-1-2-1,1-1 1,-16 13-1,-1 0 1,1-2-1,0 0 0,2-3 1,0-1-1,0 0 1,-1 1-1,11-12 1,-1 2-1,-1 0 25,1-3 1,-1 1-1,-3 3 1,-13 12 0,-2 3-1,0 1 202,1-1 0,-1 0 1,-1 2-1,13-11 0,-2 2-86,-6 7 0,-2 2 0,-5 4 0,0 0 254,3 0 0,0 1-254,-4 2 0,-3 7 0,15 9 0,-16 25 0,-20 39 0,-21 43 0,-12 11 0,-4 6 491,-1-13 1,0 1-292,5-8 0,4 3-31,8-9 1,41-27-170,30-32 0,-11-33 0,7-13 0,14-12 0,4-8 0,-23 9 0,1-5 0,0-2-159,5-6 0,0-3 0,-2 0 0,-6 3 0,-1 1 0,0-1 159,2-3 0,0-1 0,-3 2 0,-10 7 0,-1 2 0,0-1 0,4-4 0,1-1 0,-3 3 0,7-4 0,-2 3 0,2-2 0,-3 4 0,20-11 0,-5-4 0,-17 26 0,-2 2 0,-20 18 0,-10 38 0,-17 21 0,-2 21 0,-2-6 477,2-13 0,11-13-477,11 0 0,26-16 0,16-9 0,5-9 0,0-9 0,-11-12 0,-4 5 0,1 0 0,-12 8 0,-9 2 0,-16 11 0,-9 5 0,-9 9 0,8-4 0,8-4 0,17-13 0,7-8 0,12-14 0,14-8 0,13-11 0,-37 22 0,1 0 0,2-2 0,0-2 0,5-2 0,0 0 0,2-3 0,2-2 0,12-5 0,3-2 0,5-4 0,1-1 0,2-3 0,3-1-84,-16 11 0,2-2 0,0 0 0,-1 1 0,0 0 0,2-2 0,-9 6 0,2-1 1,1-1-1,1 0 84,3-3 0,2-2 0,0 1 0,-1-1 0,-5 4 0,-1 0 0,0-1 0,2-3-123,13-10 0,2-4 0,0 0 0,-3 3 0,-12 8 0,-2 3 0,-1-1 0,3-2 53,10-9 0,2-2 0,1-1 1,-1 1-1,-6 4 0,-1 1 1,1 0-1,0-1 70,4-4 0,2-1 0,-1 0 0,-3 2 0,-10 9 0,-2 1 0,-2 2 0,0 0 0,10-9 0,-2 2 0,-1 1 0,-2 2 0,-1 1 0,-2 2-40,17-14 1,-3 3 0,-4 4 0,-5 4 39,-15 14 0,-3 2 0,-5 3 0,0 0 0,2-2 0,0 1 0,23-16 344,-27 40 0,-37 38-344,-26 37 0,1-19 0,-6 4 0,-10 13 0,-3 2 0,1 0 0,-2 2 0,-4 5 0,0 1 0,-1 0 0,1-2 163,9-11 1,1-2 0,0-1 0,2-2 0,6-9 0,2-1 56,-1 2 1,0 0 0,-16 35-16,9-14-205,15-9 0,48-44 0,27-26 0,15-24 0,-26 1 0,-1-3 0,24-18 0,5-8 0,-12 10 0,-10 10 0,-7 4 0,-7 6 0,-14 7 0,-2 14 0,-9 4 0,0 12 0,2 11 0,-1 10 0,-2 1 0,18 14 0,9-4 0,13-7 0,36-16 0,-33-16 0,5-8 0,23-13 0,5-8 0,-21 3 0,1-3 0,2-3 0,8-7 0,2-3 0,0-2-123,-16 10 0,-1-1 0,2-2 0,0 0 0,7-4 0,1-2 0,1 0 0,2-1 50,-9 6 0,2-1 1,1-1-1,0 1 1,-1 0-1,0 0 1,-1 1-1,0 0 1,1-1-1,0 0-26,7-5 1,0 0 0,2-1-1,0 0 1,0 0 0,4-1-1,0 1 1,1-1 0,1 0-1,1-1-65,-9 5 0,1-1 0,1 0 0,1 0 0,0-1 0,0 1 124,1-1 1,0 1 0,0-1-1,2 0 1,2-2 0,4-2-1,-14 8 1,3-2 0,2-2-1,2-1 1,1 0 0,0-1-1,1 1 1,-1-1 0,-1 1-1,0 1 1,0-1 0,0 1-1,0-1 1,0 0 0,0 1-1,0-1 1,0 1 0,-1-1-1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sv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opus>
</file>

<file path=ppt/media/media10.opus>
</file>

<file path=ppt/media/media11.opus>
</file>

<file path=ppt/media/media12.opus>
</file>

<file path=ppt/media/media13.opus>
</file>

<file path=ppt/media/media14.opus>
</file>

<file path=ppt/media/media15.opus>
</file>

<file path=ppt/media/media16.opus>
</file>

<file path=ppt/media/media17.opus>
</file>

<file path=ppt/media/media18.opus>
</file>

<file path=ppt/media/media2.opus>
</file>

<file path=ppt/media/media3.opus>
</file>

<file path=ppt/media/media4.opus>
</file>

<file path=ppt/media/media5.opus>
</file>

<file path=ppt/media/media6.opus>
</file>

<file path=ppt/media/media7.opus>
</file>

<file path=ppt/media/media8.opus>
</file>

<file path=ppt/media/media9.opu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F96753-9FFF-1E4C-97E9-9A4594C41718}" type="datetimeFigureOut">
              <a:rPr lang="en-US" smtClean="0"/>
              <a:t>10/2/25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1491A8-C856-5D44-9593-2BF1042C0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587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71E430-E584-4880-8C3C-9AF85DB5E1A7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1390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491A8-C856-5D44-9593-2BF1042C03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34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1491A8-C856-5D44-9593-2BF1042C03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58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02A053-9E28-4D4C-B446-3C2814735BD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2468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E966F-5794-D493-AAEA-BF396408A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AA88BB-F57D-355E-6889-BE4286A86E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C52AA2-3710-678F-7370-25F9D8EB48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F6F4FD-2810-8042-F2FC-E4C03B9A46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02A053-9E28-4D4C-B446-3C2814735BD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1100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twitter.com/" TargetMode="Externa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7795C-EE40-40ED-AB65-2900805B1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60534-C76C-4DD5-85E3-29F7566055F9}" type="datetime1">
              <a:rPr lang="en-US" smtClean="0"/>
              <a:t>10/2/25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4E1882-3A3F-4CBA-AD19-9E30C52C4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solidFill>
            <a:schemeClr val="bg1"/>
          </a:solidFill>
          <a:effectLst>
            <a:outerShdw blurRad="635000" dist="254000" dir="18900000" algn="l" rotWithShape="0">
              <a:srgbClr val="42047E">
                <a:alpha val="8000"/>
              </a:srgbClr>
            </a:outerShdw>
          </a:effectLst>
        </p:spPr>
        <p:txBody>
          <a:bodyPr vert="horz" lIns="45720" tIns="22860" rIns="45720" bIns="22860" rtlCol="0" anchor="ctr"/>
          <a:lstStyle>
            <a:lvl1pPr>
              <a:defRPr kumimoji="0" lang="lt-LT" b="0" i="0" u="none" strike="noStrike" cap="none" spc="0" normalizeH="0" baseline="0" smtClean="0">
                <a:ln>
                  <a:noFill/>
                </a:ln>
                <a:gradFill>
                  <a:gsLst>
                    <a:gs pos="0">
                      <a:srgbClr val="42057E"/>
                    </a:gs>
                    <a:gs pos="100000">
                      <a:srgbClr val="06CB83"/>
                    </a:gs>
                  </a:gsLst>
                  <a:lin ang="0" scaled="1"/>
                </a:gradFill>
                <a:effectLst/>
                <a:uLnTx/>
                <a:uFillTx/>
                <a:latin typeface="Montserrat SemiBold"/>
              </a:defRPr>
            </a:lvl1pPr>
          </a:lstStyle>
          <a:p>
            <a:pPr marL="0" marR="0" lvl="0" indent="0" algn="ctr" defTabSz="2285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lt-LT" sz="1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42057E"/>
                    </a:gs>
                    <a:gs pos="100000">
                      <a:srgbClr val="06CB83"/>
                    </a:gs>
                  </a:gsLst>
                  <a:lin ang="0" scaled="1"/>
                </a:gradFill>
                <a:effectLst/>
                <a:uLnTx/>
                <a:uFillTx/>
                <a:latin typeface="Montserrat SemiBold"/>
                <a:ea typeface="+mn-ea"/>
                <a:cs typeface="+mn-cs"/>
              </a:rPr>
              <a:t>Beaurify Your Charts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096B74-189E-4B68-9EE5-E4345AE7B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bg1"/>
          </a:solidFill>
          <a:effectLst>
            <a:outerShdw blurRad="635000" dist="254000" dir="18900000" algn="l" rotWithShape="0">
              <a:srgbClr val="42057E">
                <a:alpha val="10000"/>
              </a:srgbClr>
            </a:outerShdw>
          </a:effectLst>
        </p:spPr>
        <p:txBody>
          <a:bodyPr vert="horz" lIns="45720" tIns="22860" rIns="45720" bIns="22860" rtlCol="0" anchor="ctr"/>
          <a:lstStyle>
            <a:lvl1pPr>
              <a:defRPr kumimoji="0" lang="lt-LT" b="0" i="0" u="none" strike="noStrike" cap="none" spc="0" normalizeH="0" baseline="0" smtClean="0">
                <a:ln>
                  <a:noFill/>
                </a:ln>
                <a:solidFill>
                  <a:srgbClr val="42057E"/>
                </a:solidFill>
                <a:effectLst/>
                <a:uLnTx/>
                <a:uFillTx/>
                <a:latin typeface="Montserrat SemiBold"/>
              </a:defRPr>
            </a:lvl1pPr>
          </a:lstStyle>
          <a:p>
            <a:pPr defTabSz="228589"/>
            <a:fld id="{A39587DE-3290-4E52-9B4B-8C8523DD1CB9}" type="slidenum">
              <a:rPr lang="en-GB" smtClean="0"/>
              <a:pPr defTabSz="228589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844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9435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27FBBE9-01A8-41B3-BCBD-ABA72C46476D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rgbClr val="F5F5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6626C03-6007-473B-A06E-B7E4A8ECCB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34511" y="1567338"/>
            <a:ext cx="1809479" cy="1809505"/>
          </a:xfrm>
          <a:custGeom>
            <a:avLst/>
            <a:gdLst>
              <a:gd name="connsiteX0" fmla="*/ 3619429 w 3619429"/>
              <a:gd name="connsiteY0" fmla="*/ 0 h 3619010"/>
              <a:gd name="connsiteX1" fmla="*/ 3619429 w 3619429"/>
              <a:gd name="connsiteY1" fmla="*/ 3619010 h 3619010"/>
              <a:gd name="connsiteX2" fmla="*/ 0 w 3619429"/>
              <a:gd name="connsiteY2" fmla="*/ 3619010 h 3619010"/>
              <a:gd name="connsiteX3" fmla="*/ 917060 w 3619429"/>
              <a:gd name="connsiteY3" fmla="*/ 1505980 h 3619010"/>
              <a:gd name="connsiteX4" fmla="*/ 1507235 w 3619429"/>
              <a:gd name="connsiteY4" fmla="*/ 916362 h 3619010"/>
              <a:gd name="connsiteX5" fmla="*/ 3619429 w 3619429"/>
              <a:gd name="connsiteY5" fmla="*/ 0 h 3619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19429" h="3619010">
                <a:moveTo>
                  <a:pt x="3619429" y="0"/>
                </a:moveTo>
                <a:lnTo>
                  <a:pt x="3619429" y="3619010"/>
                </a:lnTo>
                <a:lnTo>
                  <a:pt x="0" y="3619010"/>
                </a:lnTo>
                <a:cubicBezTo>
                  <a:pt x="25520" y="2851308"/>
                  <a:pt x="331207" y="2091415"/>
                  <a:pt x="917060" y="1505980"/>
                </a:cubicBezTo>
                <a:cubicBezTo>
                  <a:pt x="1507235" y="916362"/>
                  <a:pt x="1507235" y="916362"/>
                  <a:pt x="1507235" y="916362"/>
                </a:cubicBezTo>
                <a:cubicBezTo>
                  <a:pt x="2092530" y="331486"/>
                  <a:pt x="2852145" y="25939"/>
                  <a:pt x="3619429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B2AE7C4-0A22-4F30-A3B2-9DED1CA11D7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48567" y="1567269"/>
            <a:ext cx="1811710" cy="1809575"/>
          </a:xfrm>
          <a:custGeom>
            <a:avLst/>
            <a:gdLst>
              <a:gd name="connsiteX0" fmla="*/ 0 w 3623892"/>
              <a:gd name="connsiteY0" fmla="*/ 0 h 3619150"/>
              <a:gd name="connsiteX1" fmla="*/ 2116795 w 3623892"/>
              <a:gd name="connsiteY1" fmla="*/ 916502 h 3619150"/>
              <a:gd name="connsiteX2" fmla="*/ 2706832 w 3623892"/>
              <a:gd name="connsiteY2" fmla="*/ 1506120 h 3619150"/>
              <a:gd name="connsiteX3" fmla="*/ 3623892 w 3623892"/>
              <a:gd name="connsiteY3" fmla="*/ 3619150 h 3619150"/>
              <a:gd name="connsiteX4" fmla="*/ 0 w 3623892"/>
              <a:gd name="connsiteY4" fmla="*/ 3619150 h 361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3892" h="3619150">
                <a:moveTo>
                  <a:pt x="0" y="0"/>
                </a:moveTo>
                <a:cubicBezTo>
                  <a:pt x="768958" y="24823"/>
                  <a:pt x="1530385" y="330370"/>
                  <a:pt x="2116795" y="916502"/>
                </a:cubicBezTo>
                <a:cubicBezTo>
                  <a:pt x="2706832" y="1506120"/>
                  <a:pt x="2706832" y="1506120"/>
                  <a:pt x="2706832" y="1506120"/>
                </a:cubicBezTo>
                <a:cubicBezTo>
                  <a:pt x="3292684" y="2091554"/>
                  <a:pt x="3598371" y="2851447"/>
                  <a:pt x="3623892" y="3619150"/>
                </a:cubicBezTo>
                <a:lnTo>
                  <a:pt x="0" y="36191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CDF9D7B-941A-415D-BDFE-5C75BA34C4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48567" y="3481436"/>
            <a:ext cx="1811710" cy="1809436"/>
          </a:xfrm>
          <a:custGeom>
            <a:avLst/>
            <a:gdLst>
              <a:gd name="connsiteX0" fmla="*/ 0 w 3623892"/>
              <a:gd name="connsiteY0" fmla="*/ 0 h 3618871"/>
              <a:gd name="connsiteX1" fmla="*/ 3623892 w 3623892"/>
              <a:gd name="connsiteY1" fmla="*/ 0 h 3618871"/>
              <a:gd name="connsiteX2" fmla="*/ 2706832 w 3623892"/>
              <a:gd name="connsiteY2" fmla="*/ 2112891 h 3618871"/>
              <a:gd name="connsiteX3" fmla="*/ 2116795 w 3623892"/>
              <a:gd name="connsiteY3" fmla="*/ 2702509 h 3618871"/>
              <a:gd name="connsiteX4" fmla="*/ 0 w 3623892"/>
              <a:gd name="connsiteY4" fmla="*/ 3618871 h 3618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3892" h="3618871">
                <a:moveTo>
                  <a:pt x="0" y="0"/>
                </a:moveTo>
                <a:lnTo>
                  <a:pt x="3623892" y="0"/>
                </a:lnTo>
                <a:cubicBezTo>
                  <a:pt x="3598371" y="767563"/>
                  <a:pt x="3292684" y="1527456"/>
                  <a:pt x="2706832" y="2112891"/>
                </a:cubicBezTo>
                <a:cubicBezTo>
                  <a:pt x="2116795" y="2702509"/>
                  <a:pt x="2116795" y="2702509"/>
                  <a:pt x="2116795" y="2702509"/>
                </a:cubicBezTo>
                <a:cubicBezTo>
                  <a:pt x="1530385" y="3288640"/>
                  <a:pt x="768958" y="3594048"/>
                  <a:pt x="0" y="3618871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0EF85B-C725-43BD-B23E-017F645E770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34511" y="3481435"/>
            <a:ext cx="1809479" cy="1809366"/>
          </a:xfrm>
          <a:custGeom>
            <a:avLst/>
            <a:gdLst>
              <a:gd name="connsiteX0" fmla="*/ 0 w 3619429"/>
              <a:gd name="connsiteY0" fmla="*/ 0 h 3618732"/>
              <a:gd name="connsiteX1" fmla="*/ 3619429 w 3619429"/>
              <a:gd name="connsiteY1" fmla="*/ 0 h 3618732"/>
              <a:gd name="connsiteX2" fmla="*/ 3619429 w 3619429"/>
              <a:gd name="connsiteY2" fmla="*/ 3618732 h 3618732"/>
              <a:gd name="connsiteX3" fmla="*/ 1507235 w 3619429"/>
              <a:gd name="connsiteY3" fmla="*/ 2702509 h 3618732"/>
              <a:gd name="connsiteX4" fmla="*/ 917060 w 3619429"/>
              <a:gd name="connsiteY4" fmla="*/ 2112891 h 3618732"/>
              <a:gd name="connsiteX5" fmla="*/ 0 w 3619429"/>
              <a:gd name="connsiteY5" fmla="*/ 0 h 3618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19429" h="3618732">
                <a:moveTo>
                  <a:pt x="0" y="0"/>
                </a:moveTo>
                <a:lnTo>
                  <a:pt x="3619429" y="0"/>
                </a:lnTo>
                <a:lnTo>
                  <a:pt x="3619429" y="3618732"/>
                </a:lnTo>
                <a:cubicBezTo>
                  <a:pt x="2852145" y="3592793"/>
                  <a:pt x="2092530" y="3287385"/>
                  <a:pt x="1507235" y="2702509"/>
                </a:cubicBezTo>
                <a:cubicBezTo>
                  <a:pt x="917060" y="2112891"/>
                  <a:pt x="917060" y="2112891"/>
                  <a:pt x="917060" y="2112891"/>
                </a:cubicBezTo>
                <a:cubicBezTo>
                  <a:pt x="331207" y="1527456"/>
                  <a:pt x="25520" y="767563"/>
                  <a:pt x="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17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12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76F69F73-D8F6-4011-B18F-94501EB735F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7089833" cy="68580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132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76F69F73-D8F6-4011-B18F-94501EB735F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02167" y="0"/>
            <a:ext cx="7089833" cy="68580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88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6D274C1B-F416-4535-A30F-5AC7BEA62FC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28821" y="87924"/>
            <a:ext cx="6934359" cy="6682152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16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450" fill="hold"/>
                                        <p:tgtEl>
                                          <p:spTgt spid="2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31ABC818-5E9D-48F2-A020-37EA8A501C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1501" y="667781"/>
            <a:ext cx="5730875" cy="552244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0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450" fill="hold"/>
                                        <p:tgtEl>
                                          <p:spTgt spid="3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91B2C5E7-8FB6-4D6C-8714-4D257F1BD6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48652" y="311049"/>
            <a:ext cx="3434079" cy="6220975"/>
          </a:xfrm>
          <a:custGeom>
            <a:avLst/>
            <a:gdLst>
              <a:gd name="connsiteX0" fmla="*/ 0 w 7555958"/>
              <a:gd name="connsiteY0" fmla="*/ 0 h 13686144"/>
              <a:gd name="connsiteX1" fmla="*/ 7555958 w 7555958"/>
              <a:gd name="connsiteY1" fmla="*/ 0 h 13686144"/>
              <a:gd name="connsiteX2" fmla="*/ 7555958 w 7555958"/>
              <a:gd name="connsiteY2" fmla="*/ 13686144 h 13686144"/>
              <a:gd name="connsiteX3" fmla="*/ 0 w 7555958"/>
              <a:gd name="connsiteY3" fmla="*/ 13686144 h 13686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5958" h="13686144">
                <a:moveTo>
                  <a:pt x="0" y="0"/>
                </a:moveTo>
                <a:lnTo>
                  <a:pt x="7555958" y="0"/>
                </a:lnTo>
                <a:lnTo>
                  <a:pt x="7555958" y="13686144"/>
                </a:lnTo>
                <a:lnTo>
                  <a:pt x="0" y="1368614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85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32F397F7-DD9C-4592-9C0D-0951AFFDEA2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5314258" cy="6858000"/>
          </a:xfrm>
          <a:custGeom>
            <a:avLst/>
            <a:gdLst>
              <a:gd name="connsiteX0" fmla="*/ 0 w 7555958"/>
              <a:gd name="connsiteY0" fmla="*/ 0 h 13686144"/>
              <a:gd name="connsiteX1" fmla="*/ 7555958 w 7555958"/>
              <a:gd name="connsiteY1" fmla="*/ 0 h 13686144"/>
              <a:gd name="connsiteX2" fmla="*/ 7555958 w 7555958"/>
              <a:gd name="connsiteY2" fmla="*/ 13686144 h 13686144"/>
              <a:gd name="connsiteX3" fmla="*/ 0 w 7555958"/>
              <a:gd name="connsiteY3" fmla="*/ 13686144 h 13686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5958" h="13686144">
                <a:moveTo>
                  <a:pt x="0" y="0"/>
                </a:moveTo>
                <a:lnTo>
                  <a:pt x="7555958" y="0"/>
                </a:lnTo>
                <a:lnTo>
                  <a:pt x="7555958" y="13686144"/>
                </a:lnTo>
                <a:lnTo>
                  <a:pt x="0" y="1368614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72BF187-8D1A-47D0-8FF0-646D171F86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34637" y="1566613"/>
            <a:ext cx="3722726" cy="3724774"/>
          </a:xfrm>
          <a:custGeom>
            <a:avLst/>
            <a:gdLst>
              <a:gd name="connsiteX0" fmla="*/ 3723211 w 7446422"/>
              <a:gd name="connsiteY0" fmla="*/ 0 h 7449548"/>
              <a:gd name="connsiteX1" fmla="*/ 5939522 w 7446422"/>
              <a:gd name="connsiteY1" fmla="*/ 917977 h 7449548"/>
              <a:gd name="connsiteX2" fmla="*/ 6528831 w 7446422"/>
              <a:gd name="connsiteY2" fmla="*/ 1507532 h 7449548"/>
              <a:gd name="connsiteX3" fmla="*/ 6528831 w 7446422"/>
              <a:gd name="connsiteY3" fmla="*/ 5942017 h 7449548"/>
              <a:gd name="connsiteX4" fmla="*/ 5939522 w 7446422"/>
              <a:gd name="connsiteY4" fmla="*/ 6531572 h 7449548"/>
              <a:gd name="connsiteX5" fmla="*/ 1506900 w 7446422"/>
              <a:gd name="connsiteY5" fmla="*/ 6531572 h 7449548"/>
              <a:gd name="connsiteX6" fmla="*/ 917591 w 7446422"/>
              <a:gd name="connsiteY6" fmla="*/ 5942017 h 7449548"/>
              <a:gd name="connsiteX7" fmla="*/ 917591 w 7446422"/>
              <a:gd name="connsiteY7" fmla="*/ 1507532 h 7449548"/>
              <a:gd name="connsiteX8" fmla="*/ 1506900 w 7446422"/>
              <a:gd name="connsiteY8" fmla="*/ 917977 h 7449548"/>
              <a:gd name="connsiteX9" fmla="*/ 3723211 w 7446422"/>
              <a:gd name="connsiteY9" fmla="*/ 0 h 744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46422" h="7449548">
                <a:moveTo>
                  <a:pt x="3723211" y="0"/>
                </a:moveTo>
                <a:cubicBezTo>
                  <a:pt x="4525503" y="0"/>
                  <a:pt x="5327795" y="305992"/>
                  <a:pt x="5939522" y="917977"/>
                </a:cubicBezTo>
                <a:cubicBezTo>
                  <a:pt x="6528831" y="1507532"/>
                  <a:pt x="6528831" y="1507532"/>
                  <a:pt x="6528831" y="1507532"/>
                </a:cubicBezTo>
                <a:cubicBezTo>
                  <a:pt x="7752286" y="2731501"/>
                  <a:pt x="7752286" y="4718048"/>
                  <a:pt x="6528831" y="5942017"/>
                </a:cubicBezTo>
                <a:cubicBezTo>
                  <a:pt x="5939522" y="6531572"/>
                  <a:pt x="5939522" y="6531572"/>
                  <a:pt x="5939522" y="6531572"/>
                </a:cubicBezTo>
                <a:cubicBezTo>
                  <a:pt x="4716068" y="7755541"/>
                  <a:pt x="2730355" y="7755541"/>
                  <a:pt x="1506900" y="6531572"/>
                </a:cubicBezTo>
                <a:cubicBezTo>
                  <a:pt x="917591" y="5942017"/>
                  <a:pt x="917591" y="5942017"/>
                  <a:pt x="917591" y="5942017"/>
                </a:cubicBezTo>
                <a:cubicBezTo>
                  <a:pt x="-305864" y="4718048"/>
                  <a:pt x="-305864" y="2731501"/>
                  <a:pt x="917591" y="1507532"/>
                </a:cubicBezTo>
                <a:cubicBezTo>
                  <a:pt x="1506900" y="917977"/>
                  <a:pt x="1506900" y="917977"/>
                  <a:pt x="1506900" y="917977"/>
                </a:cubicBezTo>
                <a:cubicBezTo>
                  <a:pt x="2118628" y="305992"/>
                  <a:pt x="2920920" y="0"/>
                  <a:pt x="372321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431800" dist="88900" dir="2700000" algn="tl" rotWithShape="0">
              <a:schemeClr val="accent2">
                <a:lumMod val="75000"/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22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32F397F7-DD9C-4592-9C0D-0951AFFDEA2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2" y="0"/>
            <a:ext cx="5314258" cy="6858000"/>
          </a:xfrm>
          <a:custGeom>
            <a:avLst/>
            <a:gdLst>
              <a:gd name="connsiteX0" fmla="*/ 0 w 7555958"/>
              <a:gd name="connsiteY0" fmla="*/ 0 h 13686144"/>
              <a:gd name="connsiteX1" fmla="*/ 7555958 w 7555958"/>
              <a:gd name="connsiteY1" fmla="*/ 0 h 13686144"/>
              <a:gd name="connsiteX2" fmla="*/ 7555958 w 7555958"/>
              <a:gd name="connsiteY2" fmla="*/ 13686144 h 13686144"/>
              <a:gd name="connsiteX3" fmla="*/ 0 w 7555958"/>
              <a:gd name="connsiteY3" fmla="*/ 13686144 h 13686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5958" h="13686144">
                <a:moveTo>
                  <a:pt x="0" y="0"/>
                </a:moveTo>
                <a:lnTo>
                  <a:pt x="7555958" y="0"/>
                </a:lnTo>
                <a:lnTo>
                  <a:pt x="7555958" y="13686144"/>
                </a:lnTo>
                <a:lnTo>
                  <a:pt x="0" y="1368614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72BF187-8D1A-47D0-8FF0-646D171F86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34637" y="1566613"/>
            <a:ext cx="3722726" cy="3724774"/>
          </a:xfrm>
          <a:custGeom>
            <a:avLst/>
            <a:gdLst>
              <a:gd name="connsiteX0" fmla="*/ 3723211 w 7446422"/>
              <a:gd name="connsiteY0" fmla="*/ 0 h 7449548"/>
              <a:gd name="connsiteX1" fmla="*/ 5939522 w 7446422"/>
              <a:gd name="connsiteY1" fmla="*/ 917977 h 7449548"/>
              <a:gd name="connsiteX2" fmla="*/ 6528831 w 7446422"/>
              <a:gd name="connsiteY2" fmla="*/ 1507532 h 7449548"/>
              <a:gd name="connsiteX3" fmla="*/ 6528831 w 7446422"/>
              <a:gd name="connsiteY3" fmla="*/ 5942017 h 7449548"/>
              <a:gd name="connsiteX4" fmla="*/ 5939522 w 7446422"/>
              <a:gd name="connsiteY4" fmla="*/ 6531572 h 7449548"/>
              <a:gd name="connsiteX5" fmla="*/ 1506900 w 7446422"/>
              <a:gd name="connsiteY5" fmla="*/ 6531572 h 7449548"/>
              <a:gd name="connsiteX6" fmla="*/ 917591 w 7446422"/>
              <a:gd name="connsiteY6" fmla="*/ 5942017 h 7449548"/>
              <a:gd name="connsiteX7" fmla="*/ 917591 w 7446422"/>
              <a:gd name="connsiteY7" fmla="*/ 1507532 h 7449548"/>
              <a:gd name="connsiteX8" fmla="*/ 1506900 w 7446422"/>
              <a:gd name="connsiteY8" fmla="*/ 917977 h 7449548"/>
              <a:gd name="connsiteX9" fmla="*/ 3723211 w 7446422"/>
              <a:gd name="connsiteY9" fmla="*/ 0 h 744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46422" h="7449548">
                <a:moveTo>
                  <a:pt x="3723211" y="0"/>
                </a:moveTo>
                <a:cubicBezTo>
                  <a:pt x="4525503" y="0"/>
                  <a:pt x="5327795" y="305992"/>
                  <a:pt x="5939522" y="917977"/>
                </a:cubicBezTo>
                <a:cubicBezTo>
                  <a:pt x="6528831" y="1507532"/>
                  <a:pt x="6528831" y="1507532"/>
                  <a:pt x="6528831" y="1507532"/>
                </a:cubicBezTo>
                <a:cubicBezTo>
                  <a:pt x="7752286" y="2731501"/>
                  <a:pt x="7752286" y="4718048"/>
                  <a:pt x="6528831" y="5942017"/>
                </a:cubicBezTo>
                <a:cubicBezTo>
                  <a:pt x="5939522" y="6531572"/>
                  <a:pt x="5939522" y="6531572"/>
                  <a:pt x="5939522" y="6531572"/>
                </a:cubicBezTo>
                <a:cubicBezTo>
                  <a:pt x="4716068" y="7755541"/>
                  <a:pt x="2730355" y="7755541"/>
                  <a:pt x="1506900" y="6531572"/>
                </a:cubicBezTo>
                <a:cubicBezTo>
                  <a:pt x="917591" y="5942017"/>
                  <a:pt x="917591" y="5942017"/>
                  <a:pt x="917591" y="5942017"/>
                </a:cubicBezTo>
                <a:cubicBezTo>
                  <a:pt x="-305864" y="4718048"/>
                  <a:pt x="-305864" y="2731501"/>
                  <a:pt x="917591" y="1507532"/>
                </a:cubicBezTo>
                <a:cubicBezTo>
                  <a:pt x="1506900" y="917977"/>
                  <a:pt x="1506900" y="917977"/>
                  <a:pt x="1506900" y="917977"/>
                </a:cubicBezTo>
                <a:cubicBezTo>
                  <a:pt x="2118628" y="305992"/>
                  <a:pt x="2920920" y="0"/>
                  <a:pt x="372321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431800" dist="88900" dir="2700000" algn="tl" rotWithShape="0">
              <a:schemeClr val="accent2">
                <a:lumMod val="75000"/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028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32F397F7-DD9C-4592-9C0D-0951AFFDEA2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2" y="647700"/>
            <a:ext cx="10628516" cy="5524500"/>
          </a:xfrm>
          <a:custGeom>
            <a:avLst/>
            <a:gdLst>
              <a:gd name="connsiteX0" fmla="*/ 0 w 7555958"/>
              <a:gd name="connsiteY0" fmla="*/ 0 h 13686144"/>
              <a:gd name="connsiteX1" fmla="*/ 7555958 w 7555958"/>
              <a:gd name="connsiteY1" fmla="*/ 0 h 13686144"/>
              <a:gd name="connsiteX2" fmla="*/ 7555958 w 7555958"/>
              <a:gd name="connsiteY2" fmla="*/ 13686144 h 13686144"/>
              <a:gd name="connsiteX3" fmla="*/ 0 w 7555958"/>
              <a:gd name="connsiteY3" fmla="*/ 13686144 h 13686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5958" h="13686144">
                <a:moveTo>
                  <a:pt x="0" y="0"/>
                </a:moveTo>
                <a:lnTo>
                  <a:pt x="7555958" y="0"/>
                </a:lnTo>
                <a:lnTo>
                  <a:pt x="7555958" y="13686144"/>
                </a:lnTo>
                <a:lnTo>
                  <a:pt x="0" y="1368614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72BF187-8D1A-47D0-8FF0-646D171F86C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34637" y="1566613"/>
            <a:ext cx="3722726" cy="3724774"/>
          </a:xfrm>
          <a:custGeom>
            <a:avLst/>
            <a:gdLst>
              <a:gd name="connsiteX0" fmla="*/ 3723211 w 7446422"/>
              <a:gd name="connsiteY0" fmla="*/ 0 h 7449548"/>
              <a:gd name="connsiteX1" fmla="*/ 5939522 w 7446422"/>
              <a:gd name="connsiteY1" fmla="*/ 917977 h 7449548"/>
              <a:gd name="connsiteX2" fmla="*/ 6528831 w 7446422"/>
              <a:gd name="connsiteY2" fmla="*/ 1507532 h 7449548"/>
              <a:gd name="connsiteX3" fmla="*/ 6528831 w 7446422"/>
              <a:gd name="connsiteY3" fmla="*/ 5942017 h 7449548"/>
              <a:gd name="connsiteX4" fmla="*/ 5939522 w 7446422"/>
              <a:gd name="connsiteY4" fmla="*/ 6531572 h 7449548"/>
              <a:gd name="connsiteX5" fmla="*/ 1506900 w 7446422"/>
              <a:gd name="connsiteY5" fmla="*/ 6531572 h 7449548"/>
              <a:gd name="connsiteX6" fmla="*/ 917591 w 7446422"/>
              <a:gd name="connsiteY6" fmla="*/ 5942017 h 7449548"/>
              <a:gd name="connsiteX7" fmla="*/ 917591 w 7446422"/>
              <a:gd name="connsiteY7" fmla="*/ 1507532 h 7449548"/>
              <a:gd name="connsiteX8" fmla="*/ 1506900 w 7446422"/>
              <a:gd name="connsiteY8" fmla="*/ 917977 h 7449548"/>
              <a:gd name="connsiteX9" fmla="*/ 3723211 w 7446422"/>
              <a:gd name="connsiteY9" fmla="*/ 0 h 7449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46422" h="7449548">
                <a:moveTo>
                  <a:pt x="3723211" y="0"/>
                </a:moveTo>
                <a:cubicBezTo>
                  <a:pt x="4525503" y="0"/>
                  <a:pt x="5327795" y="305992"/>
                  <a:pt x="5939522" y="917977"/>
                </a:cubicBezTo>
                <a:cubicBezTo>
                  <a:pt x="6528831" y="1507532"/>
                  <a:pt x="6528831" y="1507532"/>
                  <a:pt x="6528831" y="1507532"/>
                </a:cubicBezTo>
                <a:cubicBezTo>
                  <a:pt x="7752286" y="2731501"/>
                  <a:pt x="7752286" y="4718048"/>
                  <a:pt x="6528831" y="5942017"/>
                </a:cubicBezTo>
                <a:cubicBezTo>
                  <a:pt x="5939522" y="6531572"/>
                  <a:pt x="5939522" y="6531572"/>
                  <a:pt x="5939522" y="6531572"/>
                </a:cubicBezTo>
                <a:cubicBezTo>
                  <a:pt x="4716068" y="7755541"/>
                  <a:pt x="2730355" y="7755541"/>
                  <a:pt x="1506900" y="6531572"/>
                </a:cubicBezTo>
                <a:cubicBezTo>
                  <a:pt x="917591" y="5942017"/>
                  <a:pt x="917591" y="5942017"/>
                  <a:pt x="917591" y="5942017"/>
                </a:cubicBezTo>
                <a:cubicBezTo>
                  <a:pt x="-305864" y="4718048"/>
                  <a:pt x="-305864" y="2731501"/>
                  <a:pt x="917591" y="1507532"/>
                </a:cubicBezTo>
                <a:cubicBezTo>
                  <a:pt x="1506900" y="917977"/>
                  <a:pt x="1506900" y="917977"/>
                  <a:pt x="1506900" y="917977"/>
                </a:cubicBezTo>
                <a:cubicBezTo>
                  <a:pt x="2118628" y="305992"/>
                  <a:pt x="2920920" y="0"/>
                  <a:pt x="372321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431800" dist="88900" dir="2700000" algn="tl" rotWithShape="0">
              <a:schemeClr val="accent2">
                <a:lumMod val="75000"/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78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57914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728625E-6B6D-4448-A9CE-A0E975CADDA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22705" y="1644735"/>
            <a:ext cx="2113814" cy="2114978"/>
          </a:xfrm>
          <a:custGeom>
            <a:avLst/>
            <a:gdLst>
              <a:gd name="connsiteX0" fmla="*/ 2114090 w 4228179"/>
              <a:gd name="connsiteY0" fmla="*/ 0 h 4229956"/>
              <a:gd name="connsiteX1" fmla="*/ 3372541 w 4228179"/>
              <a:gd name="connsiteY1" fmla="*/ 521240 h 4229956"/>
              <a:gd name="connsiteX2" fmla="*/ 3707159 w 4228179"/>
              <a:gd name="connsiteY2" fmla="*/ 855998 h 4229956"/>
              <a:gd name="connsiteX3" fmla="*/ 3707159 w 4228179"/>
              <a:gd name="connsiteY3" fmla="*/ 3373959 h 4229956"/>
              <a:gd name="connsiteX4" fmla="*/ 3372541 w 4228179"/>
              <a:gd name="connsiteY4" fmla="*/ 3708717 h 4229956"/>
              <a:gd name="connsiteX5" fmla="*/ 855638 w 4228179"/>
              <a:gd name="connsiteY5" fmla="*/ 3708717 h 4229956"/>
              <a:gd name="connsiteX6" fmla="*/ 521021 w 4228179"/>
              <a:gd name="connsiteY6" fmla="*/ 3373959 h 4229956"/>
              <a:gd name="connsiteX7" fmla="*/ 521021 w 4228179"/>
              <a:gd name="connsiteY7" fmla="*/ 855998 h 4229956"/>
              <a:gd name="connsiteX8" fmla="*/ 855638 w 4228179"/>
              <a:gd name="connsiteY8" fmla="*/ 521240 h 4229956"/>
              <a:gd name="connsiteX9" fmla="*/ 2114090 w 4228179"/>
              <a:gd name="connsiteY9" fmla="*/ 0 h 422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28179" h="4229956">
                <a:moveTo>
                  <a:pt x="2114090" y="0"/>
                </a:moveTo>
                <a:cubicBezTo>
                  <a:pt x="2569642" y="1"/>
                  <a:pt x="3025194" y="173747"/>
                  <a:pt x="3372541" y="521240"/>
                </a:cubicBezTo>
                <a:cubicBezTo>
                  <a:pt x="3707159" y="855998"/>
                  <a:pt x="3707159" y="855998"/>
                  <a:pt x="3707159" y="855998"/>
                </a:cubicBezTo>
                <a:cubicBezTo>
                  <a:pt x="4401853" y="1550985"/>
                  <a:pt x="4401853" y="2678973"/>
                  <a:pt x="3707159" y="3373959"/>
                </a:cubicBezTo>
                <a:cubicBezTo>
                  <a:pt x="3372541" y="3708717"/>
                  <a:pt x="3372541" y="3708717"/>
                  <a:pt x="3372541" y="3708717"/>
                </a:cubicBezTo>
                <a:cubicBezTo>
                  <a:pt x="2677847" y="4403703"/>
                  <a:pt x="1550332" y="4403703"/>
                  <a:pt x="855638" y="3708717"/>
                </a:cubicBezTo>
                <a:cubicBezTo>
                  <a:pt x="521021" y="3373959"/>
                  <a:pt x="521021" y="3373959"/>
                  <a:pt x="521021" y="3373959"/>
                </a:cubicBezTo>
                <a:cubicBezTo>
                  <a:pt x="-173674" y="2678973"/>
                  <a:pt x="-173674" y="1550985"/>
                  <a:pt x="521021" y="855998"/>
                </a:cubicBezTo>
                <a:cubicBezTo>
                  <a:pt x="855638" y="521240"/>
                  <a:pt x="855638" y="521240"/>
                  <a:pt x="855638" y="521240"/>
                </a:cubicBezTo>
                <a:cubicBezTo>
                  <a:pt x="1202985" y="173747"/>
                  <a:pt x="1658537" y="1"/>
                  <a:pt x="211409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431800" dist="88900" dir="2700000" algn="tl" rotWithShape="0">
              <a:schemeClr val="accent2">
                <a:lumMod val="75000"/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881A622-5ED1-414C-9662-B95DD44606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47424" y="1644735"/>
            <a:ext cx="2113814" cy="2114978"/>
          </a:xfrm>
          <a:custGeom>
            <a:avLst/>
            <a:gdLst>
              <a:gd name="connsiteX0" fmla="*/ 2114090 w 4228179"/>
              <a:gd name="connsiteY0" fmla="*/ 0 h 4229956"/>
              <a:gd name="connsiteX1" fmla="*/ 3372541 w 4228179"/>
              <a:gd name="connsiteY1" fmla="*/ 521240 h 4229956"/>
              <a:gd name="connsiteX2" fmla="*/ 3707159 w 4228179"/>
              <a:gd name="connsiteY2" fmla="*/ 855998 h 4229956"/>
              <a:gd name="connsiteX3" fmla="*/ 3707159 w 4228179"/>
              <a:gd name="connsiteY3" fmla="*/ 3373959 h 4229956"/>
              <a:gd name="connsiteX4" fmla="*/ 3372541 w 4228179"/>
              <a:gd name="connsiteY4" fmla="*/ 3708717 h 4229956"/>
              <a:gd name="connsiteX5" fmla="*/ 855638 w 4228179"/>
              <a:gd name="connsiteY5" fmla="*/ 3708717 h 4229956"/>
              <a:gd name="connsiteX6" fmla="*/ 521021 w 4228179"/>
              <a:gd name="connsiteY6" fmla="*/ 3373959 h 4229956"/>
              <a:gd name="connsiteX7" fmla="*/ 521021 w 4228179"/>
              <a:gd name="connsiteY7" fmla="*/ 855998 h 4229956"/>
              <a:gd name="connsiteX8" fmla="*/ 855638 w 4228179"/>
              <a:gd name="connsiteY8" fmla="*/ 521240 h 4229956"/>
              <a:gd name="connsiteX9" fmla="*/ 2114090 w 4228179"/>
              <a:gd name="connsiteY9" fmla="*/ 0 h 422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28179" h="4229956">
                <a:moveTo>
                  <a:pt x="2114090" y="0"/>
                </a:moveTo>
                <a:cubicBezTo>
                  <a:pt x="2569642" y="1"/>
                  <a:pt x="3025194" y="173747"/>
                  <a:pt x="3372541" y="521240"/>
                </a:cubicBezTo>
                <a:cubicBezTo>
                  <a:pt x="3707159" y="855998"/>
                  <a:pt x="3707159" y="855998"/>
                  <a:pt x="3707159" y="855998"/>
                </a:cubicBezTo>
                <a:cubicBezTo>
                  <a:pt x="4401853" y="1550985"/>
                  <a:pt x="4401853" y="2678973"/>
                  <a:pt x="3707159" y="3373959"/>
                </a:cubicBezTo>
                <a:cubicBezTo>
                  <a:pt x="3372541" y="3708717"/>
                  <a:pt x="3372541" y="3708717"/>
                  <a:pt x="3372541" y="3708717"/>
                </a:cubicBezTo>
                <a:cubicBezTo>
                  <a:pt x="2677847" y="4403703"/>
                  <a:pt x="1550332" y="4403703"/>
                  <a:pt x="855638" y="3708717"/>
                </a:cubicBezTo>
                <a:cubicBezTo>
                  <a:pt x="521021" y="3373959"/>
                  <a:pt x="521021" y="3373959"/>
                  <a:pt x="521021" y="3373959"/>
                </a:cubicBezTo>
                <a:cubicBezTo>
                  <a:pt x="-173674" y="2678973"/>
                  <a:pt x="-173674" y="1550985"/>
                  <a:pt x="521021" y="855998"/>
                </a:cubicBezTo>
                <a:cubicBezTo>
                  <a:pt x="855638" y="521240"/>
                  <a:pt x="855638" y="521240"/>
                  <a:pt x="855638" y="521240"/>
                </a:cubicBezTo>
                <a:cubicBezTo>
                  <a:pt x="1202985" y="173747"/>
                  <a:pt x="1658537" y="1"/>
                  <a:pt x="211409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431800" dist="88900" dir="2700000" algn="tl" rotWithShape="0">
              <a:schemeClr val="accent2">
                <a:lumMod val="75000"/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18B9413-65B0-4ACE-9084-2052012466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10396" y="1644735"/>
            <a:ext cx="2113815" cy="2114978"/>
          </a:xfrm>
          <a:custGeom>
            <a:avLst/>
            <a:gdLst>
              <a:gd name="connsiteX0" fmla="*/ 2114090 w 4228180"/>
              <a:gd name="connsiteY0" fmla="*/ 0 h 4229956"/>
              <a:gd name="connsiteX1" fmla="*/ 3372542 w 4228180"/>
              <a:gd name="connsiteY1" fmla="*/ 521240 h 4229956"/>
              <a:gd name="connsiteX2" fmla="*/ 3707158 w 4228180"/>
              <a:gd name="connsiteY2" fmla="*/ 855998 h 4229956"/>
              <a:gd name="connsiteX3" fmla="*/ 3707158 w 4228180"/>
              <a:gd name="connsiteY3" fmla="*/ 3373959 h 4229956"/>
              <a:gd name="connsiteX4" fmla="*/ 3372542 w 4228180"/>
              <a:gd name="connsiteY4" fmla="*/ 3708717 h 4229956"/>
              <a:gd name="connsiteX5" fmla="*/ 855638 w 4228180"/>
              <a:gd name="connsiteY5" fmla="*/ 3708717 h 4229956"/>
              <a:gd name="connsiteX6" fmla="*/ 521020 w 4228180"/>
              <a:gd name="connsiteY6" fmla="*/ 3373959 h 4229956"/>
              <a:gd name="connsiteX7" fmla="*/ 521020 w 4228180"/>
              <a:gd name="connsiteY7" fmla="*/ 855998 h 4229956"/>
              <a:gd name="connsiteX8" fmla="*/ 855638 w 4228180"/>
              <a:gd name="connsiteY8" fmla="*/ 521240 h 4229956"/>
              <a:gd name="connsiteX9" fmla="*/ 2114090 w 4228180"/>
              <a:gd name="connsiteY9" fmla="*/ 0 h 422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228180" h="4229956">
                <a:moveTo>
                  <a:pt x="2114090" y="0"/>
                </a:moveTo>
                <a:cubicBezTo>
                  <a:pt x="2569642" y="1"/>
                  <a:pt x="3025194" y="173747"/>
                  <a:pt x="3372542" y="521240"/>
                </a:cubicBezTo>
                <a:cubicBezTo>
                  <a:pt x="3707158" y="855998"/>
                  <a:pt x="3707158" y="855998"/>
                  <a:pt x="3707158" y="855998"/>
                </a:cubicBezTo>
                <a:cubicBezTo>
                  <a:pt x="4401854" y="1550985"/>
                  <a:pt x="4401854" y="2678973"/>
                  <a:pt x="3707158" y="3373959"/>
                </a:cubicBezTo>
                <a:cubicBezTo>
                  <a:pt x="3372542" y="3708717"/>
                  <a:pt x="3372542" y="3708717"/>
                  <a:pt x="3372542" y="3708717"/>
                </a:cubicBezTo>
                <a:cubicBezTo>
                  <a:pt x="2677846" y="4403703"/>
                  <a:pt x="1550332" y="4403703"/>
                  <a:pt x="855638" y="3708717"/>
                </a:cubicBezTo>
                <a:cubicBezTo>
                  <a:pt x="521020" y="3373959"/>
                  <a:pt x="521020" y="3373959"/>
                  <a:pt x="521020" y="3373959"/>
                </a:cubicBezTo>
                <a:cubicBezTo>
                  <a:pt x="-173674" y="2678973"/>
                  <a:pt x="-173674" y="1550985"/>
                  <a:pt x="521020" y="855998"/>
                </a:cubicBezTo>
                <a:cubicBezTo>
                  <a:pt x="855638" y="521240"/>
                  <a:pt x="855638" y="521240"/>
                  <a:pt x="855638" y="521240"/>
                </a:cubicBezTo>
                <a:cubicBezTo>
                  <a:pt x="1202986" y="173747"/>
                  <a:pt x="1658538" y="1"/>
                  <a:pt x="211409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431800" dist="88900" dir="2700000" algn="tl" rotWithShape="0">
              <a:schemeClr val="accent2">
                <a:lumMod val="75000"/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574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7F699BD0-E3CD-4B7D-9308-5545CC5626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1" cy="6858000"/>
          </a:xfrm>
          <a:custGeom>
            <a:avLst/>
            <a:gdLst>
              <a:gd name="connsiteX0" fmla="*/ 0 w 4593771"/>
              <a:gd name="connsiteY0" fmla="*/ 0 h 4085303"/>
              <a:gd name="connsiteX1" fmla="*/ 4593771 w 4593771"/>
              <a:gd name="connsiteY1" fmla="*/ 0 h 4085303"/>
              <a:gd name="connsiteX2" fmla="*/ 4593771 w 4593771"/>
              <a:gd name="connsiteY2" fmla="*/ 4085303 h 4085303"/>
              <a:gd name="connsiteX3" fmla="*/ 0 w 4593771"/>
              <a:gd name="connsiteY3" fmla="*/ 4085303 h 4085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93771" h="4085303">
                <a:moveTo>
                  <a:pt x="0" y="0"/>
                </a:moveTo>
                <a:lnTo>
                  <a:pt x="4593771" y="0"/>
                </a:lnTo>
                <a:lnTo>
                  <a:pt x="4593771" y="4085303"/>
                </a:lnTo>
                <a:lnTo>
                  <a:pt x="0" y="4085303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3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200" fill="hold"/>
                                        <p:tgtEl>
                                          <p:spTgt spid="28"/>
                                        </p:tgtEl>
                                      </p:cBhvr>
                                      <p:by x="14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3F2F8012-EE85-4E61-B325-F04045D1F0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80934" y="647700"/>
            <a:ext cx="7943610" cy="5505450"/>
          </a:xfrm>
          <a:custGeom>
            <a:avLst/>
            <a:gdLst>
              <a:gd name="connsiteX0" fmla="*/ 0 w 15889288"/>
              <a:gd name="connsiteY0" fmla="*/ 0 h 11010900"/>
              <a:gd name="connsiteX1" fmla="*/ 15889288 w 15889288"/>
              <a:gd name="connsiteY1" fmla="*/ 0 h 11010900"/>
              <a:gd name="connsiteX2" fmla="*/ 15889288 w 15889288"/>
              <a:gd name="connsiteY2" fmla="*/ 11010900 h 11010900"/>
              <a:gd name="connsiteX3" fmla="*/ 0 w 15889288"/>
              <a:gd name="connsiteY3" fmla="*/ 11010900 h 1101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89288" h="11010900">
                <a:moveTo>
                  <a:pt x="0" y="0"/>
                </a:moveTo>
                <a:lnTo>
                  <a:pt x="15889288" y="0"/>
                </a:lnTo>
                <a:lnTo>
                  <a:pt x="15889288" y="11010900"/>
                </a:lnTo>
                <a:lnTo>
                  <a:pt x="0" y="110109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CCFAD53-D99C-4483-BBC4-1C6952C442A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80934" y="7012382"/>
            <a:ext cx="7943610" cy="5505450"/>
          </a:xfrm>
          <a:custGeom>
            <a:avLst/>
            <a:gdLst>
              <a:gd name="connsiteX0" fmla="*/ 0 w 15889288"/>
              <a:gd name="connsiteY0" fmla="*/ 0 h 11010900"/>
              <a:gd name="connsiteX1" fmla="*/ 15889288 w 15889288"/>
              <a:gd name="connsiteY1" fmla="*/ 0 h 11010900"/>
              <a:gd name="connsiteX2" fmla="*/ 15889288 w 15889288"/>
              <a:gd name="connsiteY2" fmla="*/ 11010900 h 11010900"/>
              <a:gd name="connsiteX3" fmla="*/ 0 w 15889288"/>
              <a:gd name="connsiteY3" fmla="*/ 11010900 h 1101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89288" h="11010900">
                <a:moveTo>
                  <a:pt x="0" y="0"/>
                </a:moveTo>
                <a:lnTo>
                  <a:pt x="15889288" y="0"/>
                </a:lnTo>
                <a:lnTo>
                  <a:pt x="15889288" y="11010900"/>
                </a:lnTo>
                <a:lnTo>
                  <a:pt x="0" y="110109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2B27640E-DC5B-4F3D-B3BD-3BD42A3AC63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80934" y="-5788152"/>
            <a:ext cx="7943610" cy="5505450"/>
          </a:xfrm>
          <a:custGeom>
            <a:avLst/>
            <a:gdLst>
              <a:gd name="connsiteX0" fmla="*/ 0 w 15889288"/>
              <a:gd name="connsiteY0" fmla="*/ 0 h 11010900"/>
              <a:gd name="connsiteX1" fmla="*/ 15889288 w 15889288"/>
              <a:gd name="connsiteY1" fmla="*/ 0 h 11010900"/>
              <a:gd name="connsiteX2" fmla="*/ 15889288 w 15889288"/>
              <a:gd name="connsiteY2" fmla="*/ 11010900 h 11010900"/>
              <a:gd name="connsiteX3" fmla="*/ 0 w 15889288"/>
              <a:gd name="connsiteY3" fmla="*/ 11010900 h 1101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89288" h="11010900">
                <a:moveTo>
                  <a:pt x="0" y="0"/>
                </a:moveTo>
                <a:lnTo>
                  <a:pt x="15889288" y="0"/>
                </a:lnTo>
                <a:lnTo>
                  <a:pt x="15889288" y="11010900"/>
                </a:lnTo>
                <a:lnTo>
                  <a:pt x="0" y="110109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67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5.92371E-7 -3.33333E-6 L -5.92371E-7 -0.92233 " pathEditMode="relative" rAng="0" ptsTypes="AA">
                                      <p:cBhvr>
                                        <p:cTn id="6" dur="2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61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92371E-7 -2.59259E-6 L -5.92371E-7 -0.92801 " pathEditMode="relative" rAng="0" ptsTypes="AA">
                                      <p:cBhvr>
                                        <p:cTn id="8" dur="21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64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accel="47619" decel="47619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21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1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0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92371E-7 2.59259E-6 L -5.92371E-7 0.93819 " pathEditMode="relative" rAng="0" ptsTypes="AA">
                                      <p:cBhvr>
                                        <p:cTn id="16" dur="24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9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6" grpId="0" animBg="1"/>
      <p:bldP spid="36" grpId="1" animBg="1"/>
      <p:bldP spid="37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B984625-FC00-409A-89CA-74509D2E04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9732" y="3495977"/>
            <a:ext cx="2594922" cy="2595260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8A64EF6-6AAD-4A8E-A2BA-D31872C0F1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9732" y="776288"/>
            <a:ext cx="2594922" cy="2595260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B58EF59-6144-4377-881E-7F3DA3CB93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0412" y="776288"/>
            <a:ext cx="5171855" cy="5305426"/>
          </a:xfrm>
          <a:custGeom>
            <a:avLst/>
            <a:gdLst>
              <a:gd name="connsiteX0" fmla="*/ 0 w 10345056"/>
              <a:gd name="connsiteY0" fmla="*/ 0 h 10610851"/>
              <a:gd name="connsiteX1" fmla="*/ 10345056 w 10345056"/>
              <a:gd name="connsiteY1" fmla="*/ 0 h 10610851"/>
              <a:gd name="connsiteX2" fmla="*/ 10345056 w 10345056"/>
              <a:gd name="connsiteY2" fmla="*/ 10610851 h 10610851"/>
              <a:gd name="connsiteX3" fmla="*/ 0 w 10345056"/>
              <a:gd name="connsiteY3" fmla="*/ 10610851 h 10610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45056" h="10610851">
                <a:moveTo>
                  <a:pt x="0" y="0"/>
                </a:moveTo>
                <a:lnTo>
                  <a:pt x="10345056" y="0"/>
                </a:lnTo>
                <a:lnTo>
                  <a:pt x="10345056" y="10610851"/>
                </a:lnTo>
                <a:lnTo>
                  <a:pt x="0" y="1061085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577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8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8A1CA22-A2E7-46D9-8A5B-5A4B32A365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1742" y="647700"/>
            <a:ext cx="2657129" cy="55245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662144D-BFFA-4B4C-BD9A-DDB9AD2576C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38871" y="647700"/>
            <a:ext cx="2657129" cy="55245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E8DCF79-7C12-4EE4-B377-E5D1CE3631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647700"/>
            <a:ext cx="2657129" cy="55245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0BA5F7F-E14B-4487-8788-8F182B3309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753129" y="647700"/>
            <a:ext cx="2657129" cy="55245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57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84B905-8BF0-4A76-9E10-57BE3387F891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90A452D-DFE3-48E8-956D-B964AE99D0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86501" y="1057275"/>
            <a:ext cx="4704737" cy="4705350"/>
          </a:xfrm>
          <a:custGeom>
            <a:avLst/>
            <a:gdLst>
              <a:gd name="connsiteX0" fmla="*/ 0 w 9410700"/>
              <a:gd name="connsiteY0" fmla="*/ 0 h 9410700"/>
              <a:gd name="connsiteX1" fmla="*/ 9410700 w 9410700"/>
              <a:gd name="connsiteY1" fmla="*/ 0 h 9410700"/>
              <a:gd name="connsiteX2" fmla="*/ 9410700 w 9410700"/>
              <a:gd name="connsiteY2" fmla="*/ 9410700 h 9410700"/>
              <a:gd name="connsiteX3" fmla="*/ 0 w 9410700"/>
              <a:gd name="connsiteY3" fmla="*/ 9410700 h 941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10700" h="9410700">
                <a:moveTo>
                  <a:pt x="0" y="0"/>
                </a:moveTo>
                <a:lnTo>
                  <a:pt x="9410700" y="0"/>
                </a:lnTo>
                <a:lnTo>
                  <a:pt x="9410700" y="9410700"/>
                </a:lnTo>
                <a:lnTo>
                  <a:pt x="0" y="94107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1D63369-5C3A-4822-ACB3-46071185D7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00759" y="1057275"/>
            <a:ext cx="4704737" cy="4705350"/>
          </a:xfrm>
          <a:custGeom>
            <a:avLst/>
            <a:gdLst>
              <a:gd name="connsiteX0" fmla="*/ 0 w 9410699"/>
              <a:gd name="connsiteY0" fmla="*/ 0 h 9410700"/>
              <a:gd name="connsiteX1" fmla="*/ 9410699 w 9410699"/>
              <a:gd name="connsiteY1" fmla="*/ 0 h 9410700"/>
              <a:gd name="connsiteX2" fmla="*/ 9410699 w 9410699"/>
              <a:gd name="connsiteY2" fmla="*/ 9410700 h 9410700"/>
              <a:gd name="connsiteX3" fmla="*/ 0 w 9410699"/>
              <a:gd name="connsiteY3" fmla="*/ 9410700 h 941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10699" h="9410700">
                <a:moveTo>
                  <a:pt x="0" y="0"/>
                </a:moveTo>
                <a:lnTo>
                  <a:pt x="9410699" y="0"/>
                </a:lnTo>
                <a:lnTo>
                  <a:pt x="9410699" y="9410700"/>
                </a:lnTo>
                <a:lnTo>
                  <a:pt x="0" y="94107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8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2C1527C-1238-4997-83A0-B93C0C1A11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01078" y="776288"/>
            <a:ext cx="2594922" cy="2595260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2C28264-6FA4-467B-BDE9-EC8733C2D7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0414" y="776287"/>
            <a:ext cx="5189844" cy="5314950"/>
          </a:xfrm>
          <a:custGeom>
            <a:avLst/>
            <a:gdLst>
              <a:gd name="connsiteX0" fmla="*/ 0 w 10381040"/>
              <a:gd name="connsiteY0" fmla="*/ 0 h 10629899"/>
              <a:gd name="connsiteX1" fmla="*/ 10381040 w 10381040"/>
              <a:gd name="connsiteY1" fmla="*/ 0 h 10629899"/>
              <a:gd name="connsiteX2" fmla="*/ 10381040 w 10381040"/>
              <a:gd name="connsiteY2" fmla="*/ 10629899 h 10629899"/>
              <a:gd name="connsiteX3" fmla="*/ 0 w 10381040"/>
              <a:gd name="connsiteY3" fmla="*/ 10629899 h 10629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81040" h="10629899">
                <a:moveTo>
                  <a:pt x="0" y="0"/>
                </a:moveTo>
                <a:lnTo>
                  <a:pt x="10381040" y="0"/>
                </a:lnTo>
                <a:lnTo>
                  <a:pt x="10381040" y="10629899"/>
                </a:lnTo>
                <a:lnTo>
                  <a:pt x="0" y="1062989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43876E8-A094-40A5-860F-FA8679BF44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01078" y="3495978"/>
            <a:ext cx="2594922" cy="2595260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87560AE-CEDB-48AC-B2BF-85B52DE0F1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1742" y="3495978"/>
            <a:ext cx="2594922" cy="2595260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751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16" grpId="0" animBg="1"/>
      <p:bldP spid="17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399DF4-D239-4B46-A59E-3F2D266B8AC5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7333330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83F5516-0B38-4D10-8A01-707E02BE06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2" y="-8443912"/>
            <a:ext cx="10628517" cy="14616112"/>
          </a:xfrm>
          <a:custGeom>
            <a:avLst/>
            <a:gdLst>
              <a:gd name="connsiteX0" fmla="*/ 0 w 21259801"/>
              <a:gd name="connsiteY0" fmla="*/ 0 h 29232224"/>
              <a:gd name="connsiteX1" fmla="*/ 21259801 w 21259801"/>
              <a:gd name="connsiteY1" fmla="*/ 0 h 29232224"/>
              <a:gd name="connsiteX2" fmla="*/ 21259801 w 21259801"/>
              <a:gd name="connsiteY2" fmla="*/ 2133600 h 29232224"/>
              <a:gd name="connsiteX3" fmla="*/ 21259801 w 21259801"/>
              <a:gd name="connsiteY3" fmla="*/ 10972800 h 29232224"/>
              <a:gd name="connsiteX4" fmla="*/ 21259801 w 21259801"/>
              <a:gd name="connsiteY4" fmla="*/ 29232224 h 29232224"/>
              <a:gd name="connsiteX5" fmla="*/ 0 w 21259801"/>
              <a:gd name="connsiteY5" fmla="*/ 29232224 h 29232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259801" h="29232224">
                <a:moveTo>
                  <a:pt x="0" y="0"/>
                </a:moveTo>
                <a:lnTo>
                  <a:pt x="21259801" y="0"/>
                </a:lnTo>
                <a:lnTo>
                  <a:pt x="21259801" y="2133600"/>
                </a:lnTo>
                <a:lnTo>
                  <a:pt x="21259801" y="10972800"/>
                </a:lnTo>
                <a:lnTo>
                  <a:pt x="21259801" y="29232224"/>
                </a:lnTo>
                <a:lnTo>
                  <a:pt x="0" y="2923222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ln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71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decel="10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5E-6 L 5.55112E-17 1.32119 " pathEditMode="relative" rAng="0" ptsTypes="AA">
                                      <p:cBhvr>
                                        <p:cTn id="6" dur="16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60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399DF4-D239-4B46-A59E-3F2D266B8AC5}"/>
              </a:ext>
            </a:extLst>
          </p:cNvPr>
          <p:cNvSpPr/>
          <p:nvPr userDrawn="1"/>
        </p:nvSpPr>
        <p:spPr>
          <a:xfrm>
            <a:off x="781742" y="66675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2263DCA-1DEE-49D2-80CB-CF9032EF06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14278" y="9334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743896C4-BC14-436C-ADB0-09DC41D72F1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89397" y="9334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A1AA56A-4341-4938-9A18-9B4699C88FD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4516" y="9334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AF6D4B1-9881-4261-92C1-B717CE6B512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39635" y="9334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6DD8C9-03BB-49E3-A9B8-A0EFEABFBD2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514278" y="37147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FAB2594-68AE-46A3-9D9A-148C9A705C0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89397" y="37147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5DF9FA7A-DB60-4682-8CAB-2AC84C80FAD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64516" y="37147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6669351-C444-4EC3-976D-DAFD767ED96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39635" y="37147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00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B65CD39-C441-4C4E-B863-AA8AF4602A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39288" y="1416471"/>
            <a:ext cx="4022844" cy="4025057"/>
          </a:xfrm>
          <a:custGeom>
            <a:avLst/>
            <a:gdLst>
              <a:gd name="connsiteX0" fmla="*/ 4023368 w 8046736"/>
              <a:gd name="connsiteY0" fmla="*/ 0 h 8050114"/>
              <a:gd name="connsiteX1" fmla="*/ 6418354 w 8046736"/>
              <a:gd name="connsiteY1" fmla="*/ 991982 h 8050114"/>
              <a:gd name="connsiteX2" fmla="*/ 7055170 w 8046736"/>
              <a:gd name="connsiteY2" fmla="*/ 1629066 h 8050114"/>
              <a:gd name="connsiteX3" fmla="*/ 7055170 w 8046736"/>
              <a:gd name="connsiteY3" fmla="*/ 6421048 h 8050114"/>
              <a:gd name="connsiteX4" fmla="*/ 6418354 w 8046736"/>
              <a:gd name="connsiteY4" fmla="*/ 7058133 h 8050114"/>
              <a:gd name="connsiteX5" fmla="*/ 1628382 w 8046736"/>
              <a:gd name="connsiteY5" fmla="*/ 7058133 h 8050114"/>
              <a:gd name="connsiteX6" fmla="*/ 991565 w 8046736"/>
              <a:gd name="connsiteY6" fmla="*/ 6421048 h 8050114"/>
              <a:gd name="connsiteX7" fmla="*/ 991565 w 8046736"/>
              <a:gd name="connsiteY7" fmla="*/ 1629066 h 8050114"/>
              <a:gd name="connsiteX8" fmla="*/ 1628382 w 8046736"/>
              <a:gd name="connsiteY8" fmla="*/ 991982 h 8050114"/>
              <a:gd name="connsiteX9" fmla="*/ 4023368 w 8046736"/>
              <a:gd name="connsiteY9" fmla="*/ 0 h 805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46736" h="8050114">
                <a:moveTo>
                  <a:pt x="4023368" y="0"/>
                </a:moveTo>
                <a:cubicBezTo>
                  <a:pt x="4890340" y="0"/>
                  <a:pt x="5757310" y="330660"/>
                  <a:pt x="6418354" y="991982"/>
                </a:cubicBezTo>
                <a:cubicBezTo>
                  <a:pt x="7055170" y="1629066"/>
                  <a:pt x="7055170" y="1629066"/>
                  <a:pt x="7055170" y="1629066"/>
                </a:cubicBezTo>
                <a:cubicBezTo>
                  <a:pt x="8377258" y="2951708"/>
                  <a:pt x="8377258" y="5098406"/>
                  <a:pt x="7055170" y="6421048"/>
                </a:cubicBezTo>
                <a:cubicBezTo>
                  <a:pt x="6418354" y="7058133"/>
                  <a:pt x="6418354" y="7058133"/>
                  <a:pt x="6418354" y="7058133"/>
                </a:cubicBezTo>
                <a:cubicBezTo>
                  <a:pt x="5096266" y="8380775"/>
                  <a:pt x="2950470" y="8380775"/>
                  <a:pt x="1628382" y="7058133"/>
                </a:cubicBezTo>
                <a:cubicBezTo>
                  <a:pt x="991565" y="6421048"/>
                  <a:pt x="991565" y="6421048"/>
                  <a:pt x="991565" y="6421048"/>
                </a:cubicBezTo>
                <a:cubicBezTo>
                  <a:pt x="-330522" y="5098406"/>
                  <a:pt x="-330522" y="2951708"/>
                  <a:pt x="991565" y="1629066"/>
                </a:cubicBezTo>
                <a:cubicBezTo>
                  <a:pt x="1628382" y="991982"/>
                  <a:pt x="1628382" y="991982"/>
                  <a:pt x="1628382" y="991982"/>
                </a:cubicBezTo>
                <a:cubicBezTo>
                  <a:pt x="2289426" y="330660"/>
                  <a:pt x="3156397" y="0"/>
                  <a:pt x="4023368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60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399DF4-D239-4B46-A59E-3F2D266B8AC5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BD3B56C-6673-4097-B43C-40AB7C20EE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7125" y="1193177"/>
            <a:ext cx="2474760" cy="2071688"/>
          </a:xfrm>
          <a:custGeom>
            <a:avLst/>
            <a:gdLst>
              <a:gd name="connsiteX0" fmla="*/ 0 w 4950165"/>
              <a:gd name="connsiteY0" fmla="*/ 0 h 4143375"/>
              <a:gd name="connsiteX1" fmla="*/ 4950165 w 4950165"/>
              <a:gd name="connsiteY1" fmla="*/ 0 h 4143375"/>
              <a:gd name="connsiteX2" fmla="*/ 4950165 w 4950165"/>
              <a:gd name="connsiteY2" fmla="*/ 4143375 h 4143375"/>
              <a:gd name="connsiteX3" fmla="*/ 0 w 4950165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5" h="4143375">
                <a:moveTo>
                  <a:pt x="0" y="0"/>
                </a:moveTo>
                <a:lnTo>
                  <a:pt x="4950165" y="0"/>
                </a:lnTo>
                <a:lnTo>
                  <a:pt x="4950165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4AD6E42-B8ED-45FE-80BA-270BE28BE3E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60114" y="1193177"/>
            <a:ext cx="2474760" cy="2071688"/>
          </a:xfrm>
          <a:custGeom>
            <a:avLst/>
            <a:gdLst>
              <a:gd name="connsiteX0" fmla="*/ 0 w 4950164"/>
              <a:gd name="connsiteY0" fmla="*/ 0 h 4143375"/>
              <a:gd name="connsiteX1" fmla="*/ 4950164 w 4950164"/>
              <a:gd name="connsiteY1" fmla="*/ 0 h 4143375"/>
              <a:gd name="connsiteX2" fmla="*/ 4950164 w 4950164"/>
              <a:gd name="connsiteY2" fmla="*/ 4143375 h 4143375"/>
              <a:gd name="connsiteX3" fmla="*/ 0 w 4950164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4" h="4143375">
                <a:moveTo>
                  <a:pt x="0" y="0"/>
                </a:moveTo>
                <a:lnTo>
                  <a:pt x="4950164" y="0"/>
                </a:lnTo>
                <a:lnTo>
                  <a:pt x="4950164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B2CF020-4972-4FDF-8E27-E1B874D064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57125" y="3593137"/>
            <a:ext cx="2474760" cy="2071688"/>
          </a:xfrm>
          <a:custGeom>
            <a:avLst/>
            <a:gdLst>
              <a:gd name="connsiteX0" fmla="*/ 0 w 4950165"/>
              <a:gd name="connsiteY0" fmla="*/ 0 h 4143375"/>
              <a:gd name="connsiteX1" fmla="*/ 4950165 w 4950165"/>
              <a:gd name="connsiteY1" fmla="*/ 0 h 4143375"/>
              <a:gd name="connsiteX2" fmla="*/ 4950165 w 4950165"/>
              <a:gd name="connsiteY2" fmla="*/ 4143375 h 4143375"/>
              <a:gd name="connsiteX3" fmla="*/ 0 w 4950165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5" h="4143375">
                <a:moveTo>
                  <a:pt x="0" y="0"/>
                </a:moveTo>
                <a:lnTo>
                  <a:pt x="4950165" y="0"/>
                </a:lnTo>
                <a:lnTo>
                  <a:pt x="4950165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DEDE4E0-4295-4EC1-B674-5609175C4D6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60114" y="3593137"/>
            <a:ext cx="2474760" cy="2071688"/>
          </a:xfrm>
          <a:custGeom>
            <a:avLst/>
            <a:gdLst>
              <a:gd name="connsiteX0" fmla="*/ 0 w 4950164"/>
              <a:gd name="connsiteY0" fmla="*/ 0 h 4143375"/>
              <a:gd name="connsiteX1" fmla="*/ 4950164 w 4950164"/>
              <a:gd name="connsiteY1" fmla="*/ 0 h 4143375"/>
              <a:gd name="connsiteX2" fmla="*/ 4950164 w 4950164"/>
              <a:gd name="connsiteY2" fmla="*/ 4143375 h 4143375"/>
              <a:gd name="connsiteX3" fmla="*/ 0 w 4950164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4" h="4143375">
                <a:moveTo>
                  <a:pt x="0" y="0"/>
                </a:moveTo>
                <a:lnTo>
                  <a:pt x="4950164" y="0"/>
                </a:lnTo>
                <a:lnTo>
                  <a:pt x="4950164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6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CDD5BDAE-070D-466F-9878-EB1BC2848E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2" y="647700"/>
            <a:ext cx="10628516" cy="55245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88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CDD5BDAE-070D-466F-9878-EB1BC2848E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2" y="647700"/>
            <a:ext cx="10628516" cy="55245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563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EC47BBF-5081-44C2-A39B-5B7D55A2CA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2" y="647700"/>
            <a:ext cx="5314258" cy="5524500"/>
          </a:xfrm>
          <a:custGeom>
            <a:avLst/>
            <a:gdLst>
              <a:gd name="connsiteX0" fmla="*/ 0 w 10629899"/>
              <a:gd name="connsiteY0" fmla="*/ 0 h 11049000"/>
              <a:gd name="connsiteX1" fmla="*/ 10629899 w 10629899"/>
              <a:gd name="connsiteY1" fmla="*/ 0 h 11049000"/>
              <a:gd name="connsiteX2" fmla="*/ 10629899 w 10629899"/>
              <a:gd name="connsiteY2" fmla="*/ 11049000 h 11049000"/>
              <a:gd name="connsiteX3" fmla="*/ 0 w 10629899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9899" h="11049000">
                <a:moveTo>
                  <a:pt x="0" y="0"/>
                </a:moveTo>
                <a:lnTo>
                  <a:pt x="10629899" y="0"/>
                </a:lnTo>
                <a:lnTo>
                  <a:pt x="10629899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59F983A-E9C3-445F-A7F1-45E2008FDC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1" y="3429000"/>
            <a:ext cx="2638804" cy="2743200"/>
          </a:xfrm>
          <a:custGeom>
            <a:avLst/>
            <a:gdLst>
              <a:gd name="connsiteX0" fmla="*/ 0 w 5278295"/>
              <a:gd name="connsiteY0" fmla="*/ 0 h 5486400"/>
              <a:gd name="connsiteX1" fmla="*/ 5278295 w 5278295"/>
              <a:gd name="connsiteY1" fmla="*/ 0 h 5486400"/>
              <a:gd name="connsiteX2" fmla="*/ 5278295 w 5278295"/>
              <a:gd name="connsiteY2" fmla="*/ 5486400 h 5486400"/>
              <a:gd name="connsiteX3" fmla="*/ 0 w 5278295"/>
              <a:gd name="connsiteY3" fmla="*/ 548640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8295" h="5486400">
                <a:moveTo>
                  <a:pt x="0" y="0"/>
                </a:moveTo>
                <a:lnTo>
                  <a:pt x="5278295" y="0"/>
                </a:lnTo>
                <a:lnTo>
                  <a:pt x="5278295" y="5486400"/>
                </a:lnTo>
                <a:lnTo>
                  <a:pt x="0" y="54864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DE4FB34-EA53-468B-BEDD-E3F16B8A78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4804" y="647700"/>
            <a:ext cx="2675454" cy="2781300"/>
          </a:xfrm>
          <a:custGeom>
            <a:avLst/>
            <a:gdLst>
              <a:gd name="connsiteX0" fmla="*/ 0 w 5351604"/>
              <a:gd name="connsiteY0" fmla="*/ 0 h 5562600"/>
              <a:gd name="connsiteX1" fmla="*/ 5351604 w 5351604"/>
              <a:gd name="connsiteY1" fmla="*/ 0 h 5562600"/>
              <a:gd name="connsiteX2" fmla="*/ 5351604 w 5351604"/>
              <a:gd name="connsiteY2" fmla="*/ 5562600 h 5562600"/>
              <a:gd name="connsiteX3" fmla="*/ 0 w 5351604"/>
              <a:gd name="connsiteY3" fmla="*/ 5562600 h 556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1604" h="5562600">
                <a:moveTo>
                  <a:pt x="0" y="0"/>
                </a:moveTo>
                <a:lnTo>
                  <a:pt x="5351604" y="0"/>
                </a:lnTo>
                <a:lnTo>
                  <a:pt x="5351604" y="5562600"/>
                </a:lnTo>
                <a:lnTo>
                  <a:pt x="0" y="55626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85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B65CD39-C441-4C4E-B863-AA8AF4602A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39288" y="1416471"/>
            <a:ext cx="4022844" cy="4025057"/>
          </a:xfrm>
          <a:custGeom>
            <a:avLst/>
            <a:gdLst>
              <a:gd name="connsiteX0" fmla="*/ 4023368 w 8046736"/>
              <a:gd name="connsiteY0" fmla="*/ 0 h 8050114"/>
              <a:gd name="connsiteX1" fmla="*/ 6418354 w 8046736"/>
              <a:gd name="connsiteY1" fmla="*/ 991982 h 8050114"/>
              <a:gd name="connsiteX2" fmla="*/ 7055170 w 8046736"/>
              <a:gd name="connsiteY2" fmla="*/ 1629066 h 8050114"/>
              <a:gd name="connsiteX3" fmla="*/ 7055170 w 8046736"/>
              <a:gd name="connsiteY3" fmla="*/ 6421048 h 8050114"/>
              <a:gd name="connsiteX4" fmla="*/ 6418354 w 8046736"/>
              <a:gd name="connsiteY4" fmla="*/ 7058133 h 8050114"/>
              <a:gd name="connsiteX5" fmla="*/ 1628382 w 8046736"/>
              <a:gd name="connsiteY5" fmla="*/ 7058133 h 8050114"/>
              <a:gd name="connsiteX6" fmla="*/ 991565 w 8046736"/>
              <a:gd name="connsiteY6" fmla="*/ 6421048 h 8050114"/>
              <a:gd name="connsiteX7" fmla="*/ 991565 w 8046736"/>
              <a:gd name="connsiteY7" fmla="*/ 1629066 h 8050114"/>
              <a:gd name="connsiteX8" fmla="*/ 1628382 w 8046736"/>
              <a:gd name="connsiteY8" fmla="*/ 991982 h 8050114"/>
              <a:gd name="connsiteX9" fmla="*/ 4023368 w 8046736"/>
              <a:gd name="connsiteY9" fmla="*/ 0 h 805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46736" h="8050114">
                <a:moveTo>
                  <a:pt x="4023368" y="0"/>
                </a:moveTo>
                <a:cubicBezTo>
                  <a:pt x="4890340" y="0"/>
                  <a:pt x="5757310" y="330660"/>
                  <a:pt x="6418354" y="991982"/>
                </a:cubicBezTo>
                <a:cubicBezTo>
                  <a:pt x="7055170" y="1629066"/>
                  <a:pt x="7055170" y="1629066"/>
                  <a:pt x="7055170" y="1629066"/>
                </a:cubicBezTo>
                <a:cubicBezTo>
                  <a:pt x="8377258" y="2951708"/>
                  <a:pt x="8377258" y="5098406"/>
                  <a:pt x="7055170" y="6421048"/>
                </a:cubicBezTo>
                <a:cubicBezTo>
                  <a:pt x="6418354" y="7058133"/>
                  <a:pt x="6418354" y="7058133"/>
                  <a:pt x="6418354" y="7058133"/>
                </a:cubicBezTo>
                <a:cubicBezTo>
                  <a:pt x="5096266" y="8380775"/>
                  <a:pt x="2950470" y="8380775"/>
                  <a:pt x="1628382" y="7058133"/>
                </a:cubicBezTo>
                <a:cubicBezTo>
                  <a:pt x="991565" y="6421048"/>
                  <a:pt x="991565" y="6421048"/>
                  <a:pt x="991565" y="6421048"/>
                </a:cubicBezTo>
                <a:cubicBezTo>
                  <a:pt x="-330522" y="5098406"/>
                  <a:pt x="-330522" y="2951708"/>
                  <a:pt x="991565" y="1629066"/>
                </a:cubicBezTo>
                <a:cubicBezTo>
                  <a:pt x="1628382" y="991982"/>
                  <a:pt x="1628382" y="991982"/>
                  <a:pt x="1628382" y="991982"/>
                </a:cubicBezTo>
                <a:cubicBezTo>
                  <a:pt x="2289426" y="330660"/>
                  <a:pt x="3156397" y="0"/>
                  <a:pt x="4023368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919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B65CD39-C441-4C4E-B863-AA8AF4602A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982384" y="1916958"/>
            <a:ext cx="3022422" cy="3024085"/>
          </a:xfrm>
          <a:custGeom>
            <a:avLst/>
            <a:gdLst>
              <a:gd name="connsiteX0" fmla="*/ 4023368 w 8046736"/>
              <a:gd name="connsiteY0" fmla="*/ 0 h 8050114"/>
              <a:gd name="connsiteX1" fmla="*/ 6418354 w 8046736"/>
              <a:gd name="connsiteY1" fmla="*/ 991982 h 8050114"/>
              <a:gd name="connsiteX2" fmla="*/ 7055170 w 8046736"/>
              <a:gd name="connsiteY2" fmla="*/ 1629066 h 8050114"/>
              <a:gd name="connsiteX3" fmla="*/ 7055170 w 8046736"/>
              <a:gd name="connsiteY3" fmla="*/ 6421048 h 8050114"/>
              <a:gd name="connsiteX4" fmla="*/ 6418354 w 8046736"/>
              <a:gd name="connsiteY4" fmla="*/ 7058133 h 8050114"/>
              <a:gd name="connsiteX5" fmla="*/ 1628382 w 8046736"/>
              <a:gd name="connsiteY5" fmla="*/ 7058133 h 8050114"/>
              <a:gd name="connsiteX6" fmla="*/ 991565 w 8046736"/>
              <a:gd name="connsiteY6" fmla="*/ 6421048 h 8050114"/>
              <a:gd name="connsiteX7" fmla="*/ 991565 w 8046736"/>
              <a:gd name="connsiteY7" fmla="*/ 1629066 h 8050114"/>
              <a:gd name="connsiteX8" fmla="*/ 1628382 w 8046736"/>
              <a:gd name="connsiteY8" fmla="*/ 991982 h 8050114"/>
              <a:gd name="connsiteX9" fmla="*/ 4023368 w 8046736"/>
              <a:gd name="connsiteY9" fmla="*/ 0 h 805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46736" h="8050114">
                <a:moveTo>
                  <a:pt x="4023368" y="0"/>
                </a:moveTo>
                <a:cubicBezTo>
                  <a:pt x="4890340" y="0"/>
                  <a:pt x="5757310" y="330660"/>
                  <a:pt x="6418354" y="991982"/>
                </a:cubicBezTo>
                <a:cubicBezTo>
                  <a:pt x="7055170" y="1629066"/>
                  <a:pt x="7055170" y="1629066"/>
                  <a:pt x="7055170" y="1629066"/>
                </a:cubicBezTo>
                <a:cubicBezTo>
                  <a:pt x="8377258" y="2951708"/>
                  <a:pt x="8377258" y="5098406"/>
                  <a:pt x="7055170" y="6421048"/>
                </a:cubicBezTo>
                <a:cubicBezTo>
                  <a:pt x="6418354" y="7058133"/>
                  <a:pt x="6418354" y="7058133"/>
                  <a:pt x="6418354" y="7058133"/>
                </a:cubicBezTo>
                <a:cubicBezTo>
                  <a:pt x="5096266" y="8380775"/>
                  <a:pt x="2950470" y="8380775"/>
                  <a:pt x="1628382" y="7058133"/>
                </a:cubicBezTo>
                <a:cubicBezTo>
                  <a:pt x="991565" y="6421048"/>
                  <a:pt x="991565" y="6421048"/>
                  <a:pt x="991565" y="6421048"/>
                </a:cubicBezTo>
                <a:cubicBezTo>
                  <a:pt x="-330522" y="5098406"/>
                  <a:pt x="-330522" y="2951708"/>
                  <a:pt x="991565" y="1629066"/>
                </a:cubicBezTo>
                <a:cubicBezTo>
                  <a:pt x="1628382" y="991982"/>
                  <a:pt x="1628382" y="991982"/>
                  <a:pt x="1628382" y="991982"/>
                </a:cubicBezTo>
                <a:cubicBezTo>
                  <a:pt x="2289426" y="330660"/>
                  <a:pt x="3156397" y="0"/>
                  <a:pt x="4023368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4A0D30C-ACF0-4BE4-AC21-104BED13B44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52950" y="5007997"/>
            <a:ext cx="658867" cy="659230"/>
          </a:xfrm>
          <a:custGeom>
            <a:avLst/>
            <a:gdLst>
              <a:gd name="connsiteX0" fmla="*/ 4023368 w 8046736"/>
              <a:gd name="connsiteY0" fmla="*/ 0 h 8050114"/>
              <a:gd name="connsiteX1" fmla="*/ 6418354 w 8046736"/>
              <a:gd name="connsiteY1" fmla="*/ 991982 h 8050114"/>
              <a:gd name="connsiteX2" fmla="*/ 7055170 w 8046736"/>
              <a:gd name="connsiteY2" fmla="*/ 1629066 h 8050114"/>
              <a:gd name="connsiteX3" fmla="*/ 7055170 w 8046736"/>
              <a:gd name="connsiteY3" fmla="*/ 6421048 h 8050114"/>
              <a:gd name="connsiteX4" fmla="*/ 6418354 w 8046736"/>
              <a:gd name="connsiteY4" fmla="*/ 7058133 h 8050114"/>
              <a:gd name="connsiteX5" fmla="*/ 1628382 w 8046736"/>
              <a:gd name="connsiteY5" fmla="*/ 7058133 h 8050114"/>
              <a:gd name="connsiteX6" fmla="*/ 991565 w 8046736"/>
              <a:gd name="connsiteY6" fmla="*/ 6421048 h 8050114"/>
              <a:gd name="connsiteX7" fmla="*/ 991565 w 8046736"/>
              <a:gd name="connsiteY7" fmla="*/ 1629066 h 8050114"/>
              <a:gd name="connsiteX8" fmla="*/ 1628382 w 8046736"/>
              <a:gd name="connsiteY8" fmla="*/ 991982 h 8050114"/>
              <a:gd name="connsiteX9" fmla="*/ 4023368 w 8046736"/>
              <a:gd name="connsiteY9" fmla="*/ 0 h 805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46736" h="8050114">
                <a:moveTo>
                  <a:pt x="4023368" y="0"/>
                </a:moveTo>
                <a:cubicBezTo>
                  <a:pt x="4890340" y="0"/>
                  <a:pt x="5757310" y="330660"/>
                  <a:pt x="6418354" y="991982"/>
                </a:cubicBezTo>
                <a:cubicBezTo>
                  <a:pt x="7055170" y="1629066"/>
                  <a:pt x="7055170" y="1629066"/>
                  <a:pt x="7055170" y="1629066"/>
                </a:cubicBezTo>
                <a:cubicBezTo>
                  <a:pt x="8377258" y="2951708"/>
                  <a:pt x="8377258" y="5098406"/>
                  <a:pt x="7055170" y="6421048"/>
                </a:cubicBezTo>
                <a:cubicBezTo>
                  <a:pt x="6418354" y="7058133"/>
                  <a:pt x="6418354" y="7058133"/>
                  <a:pt x="6418354" y="7058133"/>
                </a:cubicBezTo>
                <a:cubicBezTo>
                  <a:pt x="5096266" y="8380775"/>
                  <a:pt x="2950470" y="8380775"/>
                  <a:pt x="1628382" y="7058133"/>
                </a:cubicBezTo>
                <a:cubicBezTo>
                  <a:pt x="991565" y="6421048"/>
                  <a:pt x="991565" y="6421048"/>
                  <a:pt x="991565" y="6421048"/>
                </a:cubicBezTo>
                <a:cubicBezTo>
                  <a:pt x="-330522" y="5098406"/>
                  <a:pt x="-330522" y="2951708"/>
                  <a:pt x="991565" y="1629066"/>
                </a:cubicBezTo>
                <a:cubicBezTo>
                  <a:pt x="1628382" y="991982"/>
                  <a:pt x="1628382" y="991982"/>
                  <a:pt x="1628382" y="991982"/>
                </a:cubicBezTo>
                <a:cubicBezTo>
                  <a:pt x="2289426" y="330660"/>
                  <a:pt x="3156397" y="0"/>
                  <a:pt x="4023368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34A3B7E-1B59-4F43-AA45-6E749DBEF8D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968" y="3094492"/>
            <a:ext cx="793621" cy="794057"/>
          </a:xfrm>
          <a:custGeom>
            <a:avLst/>
            <a:gdLst>
              <a:gd name="connsiteX0" fmla="*/ 4023368 w 8046736"/>
              <a:gd name="connsiteY0" fmla="*/ 0 h 8050114"/>
              <a:gd name="connsiteX1" fmla="*/ 6418354 w 8046736"/>
              <a:gd name="connsiteY1" fmla="*/ 991982 h 8050114"/>
              <a:gd name="connsiteX2" fmla="*/ 7055170 w 8046736"/>
              <a:gd name="connsiteY2" fmla="*/ 1629066 h 8050114"/>
              <a:gd name="connsiteX3" fmla="*/ 7055170 w 8046736"/>
              <a:gd name="connsiteY3" fmla="*/ 6421048 h 8050114"/>
              <a:gd name="connsiteX4" fmla="*/ 6418354 w 8046736"/>
              <a:gd name="connsiteY4" fmla="*/ 7058133 h 8050114"/>
              <a:gd name="connsiteX5" fmla="*/ 1628382 w 8046736"/>
              <a:gd name="connsiteY5" fmla="*/ 7058133 h 8050114"/>
              <a:gd name="connsiteX6" fmla="*/ 991565 w 8046736"/>
              <a:gd name="connsiteY6" fmla="*/ 6421048 h 8050114"/>
              <a:gd name="connsiteX7" fmla="*/ 991565 w 8046736"/>
              <a:gd name="connsiteY7" fmla="*/ 1629066 h 8050114"/>
              <a:gd name="connsiteX8" fmla="*/ 1628382 w 8046736"/>
              <a:gd name="connsiteY8" fmla="*/ 991982 h 8050114"/>
              <a:gd name="connsiteX9" fmla="*/ 4023368 w 8046736"/>
              <a:gd name="connsiteY9" fmla="*/ 0 h 805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46736" h="8050114">
                <a:moveTo>
                  <a:pt x="4023368" y="0"/>
                </a:moveTo>
                <a:cubicBezTo>
                  <a:pt x="4890340" y="0"/>
                  <a:pt x="5757310" y="330660"/>
                  <a:pt x="6418354" y="991982"/>
                </a:cubicBezTo>
                <a:cubicBezTo>
                  <a:pt x="7055170" y="1629066"/>
                  <a:pt x="7055170" y="1629066"/>
                  <a:pt x="7055170" y="1629066"/>
                </a:cubicBezTo>
                <a:cubicBezTo>
                  <a:pt x="8377258" y="2951708"/>
                  <a:pt x="8377258" y="5098406"/>
                  <a:pt x="7055170" y="6421048"/>
                </a:cubicBezTo>
                <a:cubicBezTo>
                  <a:pt x="6418354" y="7058133"/>
                  <a:pt x="6418354" y="7058133"/>
                  <a:pt x="6418354" y="7058133"/>
                </a:cubicBezTo>
                <a:cubicBezTo>
                  <a:pt x="5096266" y="8380775"/>
                  <a:pt x="2950470" y="8380775"/>
                  <a:pt x="1628382" y="7058133"/>
                </a:cubicBezTo>
                <a:cubicBezTo>
                  <a:pt x="991565" y="6421048"/>
                  <a:pt x="991565" y="6421048"/>
                  <a:pt x="991565" y="6421048"/>
                </a:cubicBezTo>
                <a:cubicBezTo>
                  <a:pt x="-330522" y="5098406"/>
                  <a:pt x="-330522" y="2951708"/>
                  <a:pt x="991565" y="1629066"/>
                </a:cubicBezTo>
                <a:cubicBezTo>
                  <a:pt x="1628382" y="991982"/>
                  <a:pt x="1628382" y="991982"/>
                  <a:pt x="1628382" y="991982"/>
                </a:cubicBezTo>
                <a:cubicBezTo>
                  <a:pt x="2289426" y="330660"/>
                  <a:pt x="3156397" y="0"/>
                  <a:pt x="4023368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E7420DC-E46C-44BE-A2FC-745D474ABE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52317" y="1286962"/>
            <a:ext cx="629650" cy="629996"/>
          </a:xfrm>
          <a:custGeom>
            <a:avLst/>
            <a:gdLst>
              <a:gd name="connsiteX0" fmla="*/ 4023368 w 8046736"/>
              <a:gd name="connsiteY0" fmla="*/ 0 h 8050114"/>
              <a:gd name="connsiteX1" fmla="*/ 6418354 w 8046736"/>
              <a:gd name="connsiteY1" fmla="*/ 991982 h 8050114"/>
              <a:gd name="connsiteX2" fmla="*/ 7055170 w 8046736"/>
              <a:gd name="connsiteY2" fmla="*/ 1629066 h 8050114"/>
              <a:gd name="connsiteX3" fmla="*/ 7055170 w 8046736"/>
              <a:gd name="connsiteY3" fmla="*/ 6421048 h 8050114"/>
              <a:gd name="connsiteX4" fmla="*/ 6418354 w 8046736"/>
              <a:gd name="connsiteY4" fmla="*/ 7058133 h 8050114"/>
              <a:gd name="connsiteX5" fmla="*/ 1628382 w 8046736"/>
              <a:gd name="connsiteY5" fmla="*/ 7058133 h 8050114"/>
              <a:gd name="connsiteX6" fmla="*/ 991565 w 8046736"/>
              <a:gd name="connsiteY6" fmla="*/ 6421048 h 8050114"/>
              <a:gd name="connsiteX7" fmla="*/ 991565 w 8046736"/>
              <a:gd name="connsiteY7" fmla="*/ 1629066 h 8050114"/>
              <a:gd name="connsiteX8" fmla="*/ 1628382 w 8046736"/>
              <a:gd name="connsiteY8" fmla="*/ 991982 h 8050114"/>
              <a:gd name="connsiteX9" fmla="*/ 4023368 w 8046736"/>
              <a:gd name="connsiteY9" fmla="*/ 0 h 805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46736" h="8050114">
                <a:moveTo>
                  <a:pt x="4023368" y="0"/>
                </a:moveTo>
                <a:cubicBezTo>
                  <a:pt x="4890340" y="0"/>
                  <a:pt x="5757310" y="330660"/>
                  <a:pt x="6418354" y="991982"/>
                </a:cubicBezTo>
                <a:cubicBezTo>
                  <a:pt x="7055170" y="1629066"/>
                  <a:pt x="7055170" y="1629066"/>
                  <a:pt x="7055170" y="1629066"/>
                </a:cubicBezTo>
                <a:cubicBezTo>
                  <a:pt x="8377258" y="2951708"/>
                  <a:pt x="8377258" y="5098406"/>
                  <a:pt x="7055170" y="6421048"/>
                </a:cubicBezTo>
                <a:cubicBezTo>
                  <a:pt x="6418354" y="7058133"/>
                  <a:pt x="6418354" y="7058133"/>
                  <a:pt x="6418354" y="7058133"/>
                </a:cubicBezTo>
                <a:cubicBezTo>
                  <a:pt x="5096266" y="8380775"/>
                  <a:pt x="2950470" y="8380775"/>
                  <a:pt x="1628382" y="7058133"/>
                </a:cubicBezTo>
                <a:cubicBezTo>
                  <a:pt x="991565" y="6421048"/>
                  <a:pt x="991565" y="6421048"/>
                  <a:pt x="991565" y="6421048"/>
                </a:cubicBezTo>
                <a:cubicBezTo>
                  <a:pt x="-330522" y="5098406"/>
                  <a:pt x="-330522" y="2951708"/>
                  <a:pt x="991565" y="1629066"/>
                </a:cubicBezTo>
                <a:cubicBezTo>
                  <a:pt x="1628382" y="991982"/>
                  <a:pt x="1628382" y="991982"/>
                  <a:pt x="1628382" y="991982"/>
                </a:cubicBezTo>
                <a:cubicBezTo>
                  <a:pt x="2289426" y="330660"/>
                  <a:pt x="3156397" y="0"/>
                  <a:pt x="4023368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695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6" grpId="0" animBg="1"/>
      <p:bldP spid="7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99AC5CB4-5FF9-4E18-9D94-94478F1FCE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28821" y="87924"/>
            <a:ext cx="6934359" cy="6682152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05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450" fill="hold"/>
                                        <p:tgtEl>
                                          <p:spTgt spid="3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99AC5CB4-5FF9-4E18-9D94-94478F1FCE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1501" y="667781"/>
            <a:ext cx="5730875" cy="552244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117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450" fill="hold"/>
                                        <p:tgtEl>
                                          <p:spTgt spid="3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99AC5CB4-5FF9-4E18-9D94-94478F1FCE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30924" y="-246184"/>
            <a:ext cx="7627794" cy="7350367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271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150" fill="hold"/>
                                        <p:tgtEl>
                                          <p:spTgt spid="3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99AC5CB4-5FF9-4E18-9D94-94478F1FCE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35716" y="-246184"/>
            <a:ext cx="7627794" cy="7350367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825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150" fill="hold"/>
                                        <p:tgtEl>
                                          <p:spTgt spid="3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A289BE9-3518-4572-9F36-A58461E1608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15202" y="2960127"/>
            <a:ext cx="1368815" cy="937747"/>
          </a:xfrm>
          <a:custGeom>
            <a:avLst/>
            <a:gdLst>
              <a:gd name="connsiteX0" fmla="*/ 0 w 2737986"/>
              <a:gd name="connsiteY0" fmla="*/ 0 h 1875494"/>
              <a:gd name="connsiteX1" fmla="*/ 2737986 w 2737986"/>
              <a:gd name="connsiteY1" fmla="*/ 0 h 1875494"/>
              <a:gd name="connsiteX2" fmla="*/ 2737986 w 2737986"/>
              <a:gd name="connsiteY2" fmla="*/ 1875494 h 1875494"/>
              <a:gd name="connsiteX3" fmla="*/ 0 w 2737986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6" h="1875494">
                <a:moveTo>
                  <a:pt x="0" y="0"/>
                </a:moveTo>
                <a:lnTo>
                  <a:pt x="2737986" y="0"/>
                </a:lnTo>
                <a:lnTo>
                  <a:pt x="2737986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9995F91-8D51-4FF1-A532-B0BD4F0276E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932999" y="2960127"/>
            <a:ext cx="1368815" cy="937747"/>
          </a:xfrm>
          <a:custGeom>
            <a:avLst/>
            <a:gdLst>
              <a:gd name="connsiteX0" fmla="*/ 0 w 2737986"/>
              <a:gd name="connsiteY0" fmla="*/ 0 h 1875494"/>
              <a:gd name="connsiteX1" fmla="*/ 2737986 w 2737986"/>
              <a:gd name="connsiteY1" fmla="*/ 0 h 1875494"/>
              <a:gd name="connsiteX2" fmla="*/ 2737986 w 2737986"/>
              <a:gd name="connsiteY2" fmla="*/ 1875494 h 1875494"/>
              <a:gd name="connsiteX3" fmla="*/ 0 w 2737986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6" h="1875494">
                <a:moveTo>
                  <a:pt x="0" y="0"/>
                </a:moveTo>
                <a:lnTo>
                  <a:pt x="2737986" y="0"/>
                </a:lnTo>
                <a:lnTo>
                  <a:pt x="2737986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AC8D104-8DBC-47C1-B410-760C3B7EC2C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50798" y="2960127"/>
            <a:ext cx="1368814" cy="937747"/>
          </a:xfrm>
          <a:custGeom>
            <a:avLst/>
            <a:gdLst>
              <a:gd name="connsiteX0" fmla="*/ 0 w 2737984"/>
              <a:gd name="connsiteY0" fmla="*/ 0 h 1875494"/>
              <a:gd name="connsiteX1" fmla="*/ 2737984 w 2737984"/>
              <a:gd name="connsiteY1" fmla="*/ 0 h 1875494"/>
              <a:gd name="connsiteX2" fmla="*/ 2737984 w 2737984"/>
              <a:gd name="connsiteY2" fmla="*/ 1875494 h 1875494"/>
              <a:gd name="connsiteX3" fmla="*/ 0 w 2737984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4" h="1875494">
                <a:moveTo>
                  <a:pt x="0" y="0"/>
                </a:moveTo>
                <a:lnTo>
                  <a:pt x="2737984" y="0"/>
                </a:lnTo>
                <a:lnTo>
                  <a:pt x="2737984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7473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99AC5CB4-5FF9-4E18-9D94-94478F1FCE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29597" y="-246184"/>
            <a:ext cx="8732806" cy="7350367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844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150" fill="hold"/>
                                        <p:tgtEl>
                                          <p:spTgt spid="3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99AC5CB4-5FF9-4E18-9D94-94478F1FCE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879722" y="667781"/>
            <a:ext cx="5730875" cy="552244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18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450" fill="hold"/>
                                        <p:tgtEl>
                                          <p:spTgt spid="3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99AC5CB4-5FF9-4E18-9D94-94478F1FCEB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230562" y="667781"/>
            <a:ext cx="5730875" cy="552244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952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450" fill="hold"/>
                                        <p:tgtEl>
                                          <p:spTgt spid="3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76F69F73-D8F6-4011-B18F-94501EB735F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3" y="1953493"/>
            <a:ext cx="10628516" cy="4904509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76F69F73-D8F6-4011-B18F-94501EB735F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3" y="0"/>
            <a:ext cx="10628516" cy="4904509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051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7069545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EB50162-B53A-4D53-985F-D3169468460F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5AA740-871A-4FDD-B5BE-77B04DD73008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6058922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6E49E-6A53-4F4D-9EED-FA6EEC2123E3}"/>
              </a:ext>
            </a:extLst>
          </p:cNvPr>
          <p:cNvSpPr txBox="1"/>
          <p:nvPr userDrawn="1"/>
        </p:nvSpPr>
        <p:spPr>
          <a:xfrm>
            <a:off x="5465184" y="115055"/>
            <a:ext cx="1261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234442229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F5F7554-38B1-48BE-91E4-43BCAA8E8F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1625" y="495300"/>
            <a:ext cx="5604345" cy="5870981"/>
          </a:xfrm>
          <a:custGeom>
            <a:avLst/>
            <a:gdLst>
              <a:gd name="connsiteX0" fmla="*/ 0 w 11210150"/>
              <a:gd name="connsiteY0" fmla="*/ 0 h 11741961"/>
              <a:gd name="connsiteX1" fmla="*/ 11210150 w 11210150"/>
              <a:gd name="connsiteY1" fmla="*/ 0 h 11741961"/>
              <a:gd name="connsiteX2" fmla="*/ 11210150 w 11210150"/>
              <a:gd name="connsiteY2" fmla="*/ 11741961 h 11741961"/>
              <a:gd name="connsiteX3" fmla="*/ 0 w 11210150"/>
              <a:gd name="connsiteY3" fmla="*/ 11741961 h 1174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0150" h="11741961">
                <a:moveTo>
                  <a:pt x="0" y="0"/>
                </a:moveTo>
                <a:lnTo>
                  <a:pt x="11210150" y="0"/>
                </a:lnTo>
                <a:lnTo>
                  <a:pt x="11210150" y="11741961"/>
                </a:lnTo>
                <a:lnTo>
                  <a:pt x="0" y="1174196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1837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671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CDF241A1-3249-4A50-880D-BD32EE8458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5314259" cy="6858000"/>
          </a:xfrm>
          <a:custGeom>
            <a:avLst/>
            <a:gdLst>
              <a:gd name="connsiteX0" fmla="*/ 0 w 10345056"/>
              <a:gd name="connsiteY0" fmla="*/ 0 h 10610851"/>
              <a:gd name="connsiteX1" fmla="*/ 10345056 w 10345056"/>
              <a:gd name="connsiteY1" fmla="*/ 0 h 10610851"/>
              <a:gd name="connsiteX2" fmla="*/ 10345056 w 10345056"/>
              <a:gd name="connsiteY2" fmla="*/ 10610851 h 10610851"/>
              <a:gd name="connsiteX3" fmla="*/ 0 w 10345056"/>
              <a:gd name="connsiteY3" fmla="*/ 10610851 h 10610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45056" h="10610851">
                <a:moveTo>
                  <a:pt x="0" y="0"/>
                </a:moveTo>
                <a:lnTo>
                  <a:pt x="10345056" y="0"/>
                </a:lnTo>
                <a:lnTo>
                  <a:pt x="10345056" y="10610851"/>
                </a:lnTo>
                <a:lnTo>
                  <a:pt x="0" y="1061085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0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8482A689-CC2A-4F2B-BAB9-2127EA08A0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74740" y="0"/>
            <a:ext cx="12341479" cy="6858000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2E8DB23E-DC77-4E50-A38D-DDDDEEDB1A0B}"/>
              </a:ext>
            </a:extLst>
          </p:cNvPr>
          <p:cNvSpPr txBox="1">
            <a:spLocks/>
          </p:cNvSpPr>
          <p:nvPr userDrawn="1"/>
        </p:nvSpPr>
        <p:spPr>
          <a:xfrm>
            <a:off x="118816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7B9C2-6A96-4E56-8A5F-50BC1EAA29D4}"/>
              </a:ext>
            </a:extLst>
          </p:cNvPr>
          <p:cNvSpPr txBox="1"/>
          <p:nvPr userDrawn="1"/>
        </p:nvSpPr>
        <p:spPr>
          <a:xfrm>
            <a:off x="10782272" y="6444039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54517067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2E8DB23E-DC77-4E50-A38D-DDDDEEDB1A0B}"/>
              </a:ext>
            </a:extLst>
          </p:cNvPr>
          <p:cNvSpPr txBox="1">
            <a:spLocks/>
          </p:cNvSpPr>
          <p:nvPr userDrawn="1"/>
        </p:nvSpPr>
        <p:spPr>
          <a:xfrm>
            <a:off x="118816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7B9C2-6A96-4E56-8A5F-50BC1EAA29D4}"/>
              </a:ext>
            </a:extLst>
          </p:cNvPr>
          <p:cNvSpPr txBox="1"/>
          <p:nvPr userDrawn="1"/>
        </p:nvSpPr>
        <p:spPr>
          <a:xfrm>
            <a:off x="10782272" y="6444039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56726661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E2DCC9-7A91-43AF-A2ED-33E09E36BA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40576" y="1473322"/>
            <a:ext cx="3910848" cy="3911357"/>
          </a:xfrm>
          <a:custGeom>
            <a:avLst/>
            <a:gdLst>
              <a:gd name="connsiteX0" fmla="*/ 0 w 7822714"/>
              <a:gd name="connsiteY0" fmla="*/ 0 h 7822714"/>
              <a:gd name="connsiteX1" fmla="*/ 7822714 w 7822714"/>
              <a:gd name="connsiteY1" fmla="*/ 0 h 7822714"/>
              <a:gd name="connsiteX2" fmla="*/ 7822714 w 7822714"/>
              <a:gd name="connsiteY2" fmla="*/ 7822714 h 7822714"/>
              <a:gd name="connsiteX3" fmla="*/ 0 w 7822714"/>
              <a:gd name="connsiteY3" fmla="*/ 7822714 h 782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2714" h="7822714">
                <a:moveTo>
                  <a:pt x="0" y="0"/>
                </a:moveTo>
                <a:lnTo>
                  <a:pt x="7822714" y="0"/>
                </a:lnTo>
                <a:lnTo>
                  <a:pt x="7822714" y="7822714"/>
                </a:lnTo>
                <a:lnTo>
                  <a:pt x="0" y="782271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6E49E-6A53-4F4D-9EED-FA6EEC2123E3}"/>
              </a:ext>
            </a:extLst>
          </p:cNvPr>
          <p:cNvSpPr txBox="1"/>
          <p:nvPr userDrawn="1"/>
        </p:nvSpPr>
        <p:spPr>
          <a:xfrm>
            <a:off x="5465184" y="115055"/>
            <a:ext cx="1261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116651696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411318C-4794-4780-B048-65BF2EFB21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428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1792505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1792504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1792505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1837176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9912533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10087155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411318C-4794-4780-B048-65BF2EFB21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48000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364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1792505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1792504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1792505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1837176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9912533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10087155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411318C-4794-4780-B048-65BF2EFB21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968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8">
            <a:extLst>
              <a:ext uri="{FF2B5EF4-FFF2-40B4-BE49-F238E27FC236}">
                <a16:creationId xmlns:a16="http://schemas.microsoft.com/office/drawing/2014/main" id="{6884AB12-9032-475A-82B0-6E1C4050A8A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34213" y="665692"/>
            <a:ext cx="5523574" cy="5526617"/>
          </a:xfrm>
          <a:custGeom>
            <a:avLst/>
            <a:gdLst>
              <a:gd name="connsiteX0" fmla="*/ 2834837 w 5669673"/>
              <a:gd name="connsiteY0" fmla="*/ 0 h 5672056"/>
              <a:gd name="connsiteX1" fmla="*/ 4522327 w 5669673"/>
              <a:gd name="connsiteY1" fmla="*/ 698944 h 5672056"/>
              <a:gd name="connsiteX2" fmla="*/ 4971023 w 5669673"/>
              <a:gd name="connsiteY2" fmla="*/ 1147830 h 5672056"/>
              <a:gd name="connsiteX3" fmla="*/ 4971023 w 5669673"/>
              <a:gd name="connsiteY3" fmla="*/ 4524228 h 5672056"/>
              <a:gd name="connsiteX4" fmla="*/ 4522327 w 5669673"/>
              <a:gd name="connsiteY4" fmla="*/ 4973113 h 5672056"/>
              <a:gd name="connsiteX5" fmla="*/ 1147346 w 5669673"/>
              <a:gd name="connsiteY5" fmla="*/ 4973113 h 5672056"/>
              <a:gd name="connsiteX6" fmla="*/ 698650 w 5669673"/>
              <a:gd name="connsiteY6" fmla="*/ 4524228 h 5672056"/>
              <a:gd name="connsiteX7" fmla="*/ 698650 w 5669673"/>
              <a:gd name="connsiteY7" fmla="*/ 1147830 h 5672056"/>
              <a:gd name="connsiteX8" fmla="*/ 1147346 w 5669673"/>
              <a:gd name="connsiteY8" fmla="*/ 698944 h 5672056"/>
              <a:gd name="connsiteX9" fmla="*/ 2834837 w 5669673"/>
              <a:gd name="connsiteY9" fmla="*/ 0 h 567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9673" h="5672056">
                <a:moveTo>
                  <a:pt x="2834837" y="0"/>
                </a:moveTo>
                <a:cubicBezTo>
                  <a:pt x="3445698" y="0"/>
                  <a:pt x="4056560" y="232981"/>
                  <a:pt x="4522327" y="698944"/>
                </a:cubicBezTo>
                <a:cubicBezTo>
                  <a:pt x="4971023" y="1147830"/>
                  <a:pt x="4971023" y="1147830"/>
                  <a:pt x="4971023" y="1147830"/>
                </a:cubicBezTo>
                <a:cubicBezTo>
                  <a:pt x="5902557" y="2079754"/>
                  <a:pt x="5902557" y="3592303"/>
                  <a:pt x="4971023" y="4524228"/>
                </a:cubicBezTo>
                <a:cubicBezTo>
                  <a:pt x="4522327" y="4973113"/>
                  <a:pt x="4522327" y="4973113"/>
                  <a:pt x="4522327" y="4973113"/>
                </a:cubicBezTo>
                <a:cubicBezTo>
                  <a:pt x="3590793" y="5905038"/>
                  <a:pt x="2078880" y="5905038"/>
                  <a:pt x="1147346" y="4973113"/>
                </a:cubicBezTo>
                <a:cubicBezTo>
                  <a:pt x="698650" y="4524228"/>
                  <a:pt x="698650" y="4524228"/>
                  <a:pt x="698650" y="4524228"/>
                </a:cubicBezTo>
                <a:cubicBezTo>
                  <a:pt x="-232884" y="3592303"/>
                  <a:pt x="-232884" y="2079754"/>
                  <a:pt x="698650" y="1147830"/>
                </a:cubicBezTo>
                <a:cubicBezTo>
                  <a:pt x="1147346" y="698944"/>
                  <a:pt x="1147346" y="698944"/>
                  <a:pt x="1147346" y="698944"/>
                </a:cubicBezTo>
                <a:cubicBezTo>
                  <a:pt x="1613113" y="232981"/>
                  <a:pt x="2223975" y="0"/>
                  <a:pt x="2834837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V="1"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3306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69896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EA7C05D-F1DC-463F-989D-14FCC661B2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5479" y="887538"/>
            <a:ext cx="1673783" cy="1674705"/>
          </a:xfrm>
          <a:custGeom>
            <a:avLst/>
            <a:gdLst>
              <a:gd name="connsiteX0" fmla="*/ 1674001 w 3348002"/>
              <a:gd name="connsiteY0" fmla="*/ 0 h 3349409"/>
              <a:gd name="connsiteX1" fmla="*/ 2670482 w 3348002"/>
              <a:gd name="connsiteY1" fmla="*/ 412733 h 3349409"/>
              <a:gd name="connsiteX2" fmla="*/ 2935442 w 3348002"/>
              <a:gd name="connsiteY2" fmla="*/ 677805 h 3349409"/>
              <a:gd name="connsiteX3" fmla="*/ 2935442 w 3348002"/>
              <a:gd name="connsiteY3" fmla="*/ 2671604 h 3349409"/>
              <a:gd name="connsiteX4" fmla="*/ 2670482 w 3348002"/>
              <a:gd name="connsiteY4" fmla="*/ 2936676 h 3349409"/>
              <a:gd name="connsiteX5" fmla="*/ 677520 w 3348002"/>
              <a:gd name="connsiteY5" fmla="*/ 2936676 h 3349409"/>
              <a:gd name="connsiteX6" fmla="*/ 412560 w 3348002"/>
              <a:gd name="connsiteY6" fmla="*/ 2671604 h 3349409"/>
              <a:gd name="connsiteX7" fmla="*/ 412560 w 3348002"/>
              <a:gd name="connsiteY7" fmla="*/ 677805 h 3349409"/>
              <a:gd name="connsiteX8" fmla="*/ 677520 w 3348002"/>
              <a:gd name="connsiteY8" fmla="*/ 412733 h 3349409"/>
              <a:gd name="connsiteX9" fmla="*/ 1674001 w 3348002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2" h="3349409">
                <a:moveTo>
                  <a:pt x="1674001" y="0"/>
                </a:moveTo>
                <a:cubicBezTo>
                  <a:pt x="2034722" y="0"/>
                  <a:pt x="2395442" y="137578"/>
                  <a:pt x="2670482" y="412733"/>
                </a:cubicBezTo>
                <a:cubicBezTo>
                  <a:pt x="2935442" y="677805"/>
                  <a:pt x="2935442" y="677805"/>
                  <a:pt x="2935442" y="677805"/>
                </a:cubicBezTo>
                <a:cubicBezTo>
                  <a:pt x="3485523" y="1228117"/>
                  <a:pt x="3485523" y="2121293"/>
                  <a:pt x="2935442" y="2671604"/>
                </a:cubicBezTo>
                <a:cubicBezTo>
                  <a:pt x="2670482" y="2936676"/>
                  <a:pt x="2670482" y="2936676"/>
                  <a:pt x="2670482" y="2936676"/>
                </a:cubicBezTo>
                <a:cubicBezTo>
                  <a:pt x="2120402" y="3486987"/>
                  <a:pt x="1227600" y="3486987"/>
                  <a:pt x="677520" y="2936676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3"/>
                  <a:pt x="677520" y="412733"/>
                  <a:pt x="677520" y="412733"/>
                </a:cubicBezTo>
                <a:cubicBezTo>
                  <a:pt x="952560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DD218A9-C81F-4FF9-AF7E-D26C0FC978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39362" y="2591648"/>
            <a:ext cx="1673784" cy="1674705"/>
          </a:xfrm>
          <a:custGeom>
            <a:avLst/>
            <a:gdLst>
              <a:gd name="connsiteX0" fmla="*/ 1674001 w 3348003"/>
              <a:gd name="connsiteY0" fmla="*/ 0 h 3349409"/>
              <a:gd name="connsiteX1" fmla="*/ 2670482 w 3348003"/>
              <a:gd name="connsiteY1" fmla="*/ 412734 h 3349409"/>
              <a:gd name="connsiteX2" fmla="*/ 2935443 w 3348003"/>
              <a:gd name="connsiteY2" fmla="*/ 677805 h 3349409"/>
              <a:gd name="connsiteX3" fmla="*/ 2935443 w 3348003"/>
              <a:gd name="connsiteY3" fmla="*/ 2671604 h 3349409"/>
              <a:gd name="connsiteX4" fmla="*/ 2670482 w 3348003"/>
              <a:gd name="connsiteY4" fmla="*/ 2936676 h 3349409"/>
              <a:gd name="connsiteX5" fmla="*/ 677520 w 3348003"/>
              <a:gd name="connsiteY5" fmla="*/ 2936676 h 3349409"/>
              <a:gd name="connsiteX6" fmla="*/ 412560 w 3348003"/>
              <a:gd name="connsiteY6" fmla="*/ 2671604 h 3349409"/>
              <a:gd name="connsiteX7" fmla="*/ 412560 w 3348003"/>
              <a:gd name="connsiteY7" fmla="*/ 677805 h 3349409"/>
              <a:gd name="connsiteX8" fmla="*/ 677520 w 3348003"/>
              <a:gd name="connsiteY8" fmla="*/ 412734 h 3349409"/>
              <a:gd name="connsiteX9" fmla="*/ 1674001 w 3348003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3" h="3349409">
                <a:moveTo>
                  <a:pt x="1674001" y="0"/>
                </a:moveTo>
                <a:cubicBezTo>
                  <a:pt x="2034721" y="0"/>
                  <a:pt x="2395441" y="137578"/>
                  <a:pt x="2670482" y="412734"/>
                </a:cubicBezTo>
                <a:cubicBezTo>
                  <a:pt x="2935443" y="677805"/>
                  <a:pt x="2935443" y="677805"/>
                  <a:pt x="2935443" y="677805"/>
                </a:cubicBezTo>
                <a:cubicBezTo>
                  <a:pt x="3485523" y="1228117"/>
                  <a:pt x="3485523" y="2121293"/>
                  <a:pt x="2935443" y="2671604"/>
                </a:cubicBezTo>
                <a:cubicBezTo>
                  <a:pt x="2670482" y="2936676"/>
                  <a:pt x="2670482" y="2936676"/>
                  <a:pt x="2670482" y="2936676"/>
                </a:cubicBezTo>
                <a:cubicBezTo>
                  <a:pt x="2120401" y="3486987"/>
                  <a:pt x="1227601" y="3486987"/>
                  <a:pt x="677520" y="2936676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4"/>
                  <a:pt x="677520" y="412734"/>
                  <a:pt x="677520" y="412734"/>
                </a:cubicBezTo>
                <a:cubicBezTo>
                  <a:pt x="952561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8B8A224-37B6-49F3-9AEA-36A5E3325D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03529" y="4619207"/>
            <a:ext cx="1673784" cy="1674705"/>
          </a:xfrm>
          <a:custGeom>
            <a:avLst/>
            <a:gdLst>
              <a:gd name="connsiteX0" fmla="*/ 1674001 w 3348003"/>
              <a:gd name="connsiteY0" fmla="*/ 0 h 3349409"/>
              <a:gd name="connsiteX1" fmla="*/ 2670482 w 3348003"/>
              <a:gd name="connsiteY1" fmla="*/ 412734 h 3349409"/>
              <a:gd name="connsiteX2" fmla="*/ 2935443 w 3348003"/>
              <a:gd name="connsiteY2" fmla="*/ 677805 h 3349409"/>
              <a:gd name="connsiteX3" fmla="*/ 2935443 w 3348003"/>
              <a:gd name="connsiteY3" fmla="*/ 2671604 h 3349409"/>
              <a:gd name="connsiteX4" fmla="*/ 2670482 w 3348003"/>
              <a:gd name="connsiteY4" fmla="*/ 2936675 h 3349409"/>
              <a:gd name="connsiteX5" fmla="*/ 677520 w 3348003"/>
              <a:gd name="connsiteY5" fmla="*/ 2936675 h 3349409"/>
              <a:gd name="connsiteX6" fmla="*/ 412560 w 3348003"/>
              <a:gd name="connsiteY6" fmla="*/ 2671604 h 3349409"/>
              <a:gd name="connsiteX7" fmla="*/ 412560 w 3348003"/>
              <a:gd name="connsiteY7" fmla="*/ 677805 h 3349409"/>
              <a:gd name="connsiteX8" fmla="*/ 677520 w 3348003"/>
              <a:gd name="connsiteY8" fmla="*/ 412734 h 3349409"/>
              <a:gd name="connsiteX9" fmla="*/ 1674001 w 3348003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3" h="3349409">
                <a:moveTo>
                  <a:pt x="1674001" y="0"/>
                </a:moveTo>
                <a:cubicBezTo>
                  <a:pt x="2034721" y="0"/>
                  <a:pt x="2395442" y="137578"/>
                  <a:pt x="2670482" y="412734"/>
                </a:cubicBezTo>
                <a:cubicBezTo>
                  <a:pt x="2935443" y="677805"/>
                  <a:pt x="2935443" y="677805"/>
                  <a:pt x="2935443" y="677805"/>
                </a:cubicBezTo>
                <a:cubicBezTo>
                  <a:pt x="3485523" y="1228117"/>
                  <a:pt x="3485523" y="2121293"/>
                  <a:pt x="2935443" y="2671604"/>
                </a:cubicBezTo>
                <a:cubicBezTo>
                  <a:pt x="2670482" y="2936675"/>
                  <a:pt x="2670482" y="2936675"/>
                  <a:pt x="2670482" y="2936675"/>
                </a:cubicBezTo>
                <a:cubicBezTo>
                  <a:pt x="2120401" y="3486987"/>
                  <a:pt x="1227601" y="3486987"/>
                  <a:pt x="677520" y="2936675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4"/>
                  <a:pt x="677520" y="412734"/>
                  <a:pt x="677520" y="412734"/>
                </a:cubicBezTo>
                <a:cubicBezTo>
                  <a:pt x="952561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0336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69896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692C0904-053A-4790-ABF2-C6278A0C34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78767" y="2010986"/>
            <a:ext cx="2834467" cy="2836028"/>
          </a:xfrm>
          <a:custGeom>
            <a:avLst/>
            <a:gdLst>
              <a:gd name="connsiteX0" fmla="*/ 2834837 w 5669673"/>
              <a:gd name="connsiteY0" fmla="*/ 0 h 5672056"/>
              <a:gd name="connsiteX1" fmla="*/ 4522327 w 5669673"/>
              <a:gd name="connsiteY1" fmla="*/ 698944 h 5672056"/>
              <a:gd name="connsiteX2" fmla="*/ 4971023 w 5669673"/>
              <a:gd name="connsiteY2" fmla="*/ 1147830 h 5672056"/>
              <a:gd name="connsiteX3" fmla="*/ 4971023 w 5669673"/>
              <a:gd name="connsiteY3" fmla="*/ 4524228 h 5672056"/>
              <a:gd name="connsiteX4" fmla="*/ 4522327 w 5669673"/>
              <a:gd name="connsiteY4" fmla="*/ 4973113 h 5672056"/>
              <a:gd name="connsiteX5" fmla="*/ 1147346 w 5669673"/>
              <a:gd name="connsiteY5" fmla="*/ 4973113 h 5672056"/>
              <a:gd name="connsiteX6" fmla="*/ 698650 w 5669673"/>
              <a:gd name="connsiteY6" fmla="*/ 4524228 h 5672056"/>
              <a:gd name="connsiteX7" fmla="*/ 698650 w 5669673"/>
              <a:gd name="connsiteY7" fmla="*/ 1147830 h 5672056"/>
              <a:gd name="connsiteX8" fmla="*/ 1147346 w 5669673"/>
              <a:gd name="connsiteY8" fmla="*/ 698944 h 5672056"/>
              <a:gd name="connsiteX9" fmla="*/ 2834837 w 5669673"/>
              <a:gd name="connsiteY9" fmla="*/ 0 h 567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9673" h="5672056">
                <a:moveTo>
                  <a:pt x="2834837" y="0"/>
                </a:moveTo>
                <a:cubicBezTo>
                  <a:pt x="3445698" y="0"/>
                  <a:pt x="4056560" y="232981"/>
                  <a:pt x="4522327" y="698944"/>
                </a:cubicBezTo>
                <a:cubicBezTo>
                  <a:pt x="4971023" y="1147830"/>
                  <a:pt x="4971023" y="1147830"/>
                  <a:pt x="4971023" y="1147830"/>
                </a:cubicBezTo>
                <a:cubicBezTo>
                  <a:pt x="5902557" y="2079754"/>
                  <a:pt x="5902557" y="3592303"/>
                  <a:pt x="4971023" y="4524228"/>
                </a:cubicBezTo>
                <a:cubicBezTo>
                  <a:pt x="4522327" y="4973113"/>
                  <a:pt x="4522327" y="4973113"/>
                  <a:pt x="4522327" y="4973113"/>
                </a:cubicBezTo>
                <a:cubicBezTo>
                  <a:pt x="3590793" y="5905038"/>
                  <a:pt x="2078880" y="5905038"/>
                  <a:pt x="1147346" y="4973113"/>
                </a:cubicBezTo>
                <a:cubicBezTo>
                  <a:pt x="698650" y="4524228"/>
                  <a:pt x="698650" y="4524228"/>
                  <a:pt x="698650" y="4524228"/>
                </a:cubicBezTo>
                <a:cubicBezTo>
                  <a:pt x="-232884" y="3592303"/>
                  <a:pt x="-232884" y="2079754"/>
                  <a:pt x="698650" y="1147830"/>
                </a:cubicBezTo>
                <a:cubicBezTo>
                  <a:pt x="1147346" y="698944"/>
                  <a:pt x="1147346" y="698944"/>
                  <a:pt x="1147346" y="698944"/>
                </a:cubicBezTo>
                <a:cubicBezTo>
                  <a:pt x="1613113" y="232981"/>
                  <a:pt x="2223975" y="0"/>
                  <a:pt x="2834837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04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69896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DACA323-AFE1-42D8-BB53-A9B65C9B26C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87232" y="1137054"/>
            <a:ext cx="4599623" cy="4600222"/>
          </a:xfrm>
          <a:custGeom>
            <a:avLst/>
            <a:gdLst>
              <a:gd name="connsiteX0" fmla="*/ 0 w 6912429"/>
              <a:gd name="connsiteY0" fmla="*/ 0 h 6912429"/>
              <a:gd name="connsiteX1" fmla="*/ 6912429 w 6912429"/>
              <a:gd name="connsiteY1" fmla="*/ 0 h 6912429"/>
              <a:gd name="connsiteX2" fmla="*/ 6912429 w 6912429"/>
              <a:gd name="connsiteY2" fmla="*/ 6912429 h 6912429"/>
              <a:gd name="connsiteX3" fmla="*/ 0 w 6912429"/>
              <a:gd name="connsiteY3" fmla="*/ 6912429 h 6912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2429" h="6912429">
                <a:moveTo>
                  <a:pt x="0" y="0"/>
                </a:moveTo>
                <a:lnTo>
                  <a:pt x="6912429" y="0"/>
                </a:lnTo>
                <a:lnTo>
                  <a:pt x="6912429" y="6912429"/>
                </a:lnTo>
                <a:lnTo>
                  <a:pt x="0" y="691242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65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390208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69896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7A63888-FAB6-42D9-963F-0298E9A2CB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92512" y="0"/>
            <a:ext cx="2116996" cy="2190710"/>
          </a:xfrm>
          <a:custGeom>
            <a:avLst/>
            <a:gdLst>
              <a:gd name="connsiteX0" fmla="*/ 0 w 4234543"/>
              <a:gd name="connsiteY0" fmla="*/ 0 h 4381419"/>
              <a:gd name="connsiteX1" fmla="*/ 4234543 w 4234543"/>
              <a:gd name="connsiteY1" fmla="*/ 0 h 4381419"/>
              <a:gd name="connsiteX2" fmla="*/ 4234543 w 4234543"/>
              <a:gd name="connsiteY2" fmla="*/ 4381419 h 4381419"/>
              <a:gd name="connsiteX3" fmla="*/ 0 w 4234543"/>
              <a:gd name="connsiteY3" fmla="*/ 4381419 h 4381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4381419">
                <a:moveTo>
                  <a:pt x="0" y="0"/>
                </a:moveTo>
                <a:lnTo>
                  <a:pt x="4234543" y="0"/>
                </a:lnTo>
                <a:lnTo>
                  <a:pt x="4234543" y="4381419"/>
                </a:lnTo>
                <a:lnTo>
                  <a:pt x="0" y="43814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EDFA15A-AE97-4FAA-8F65-2E9DED702B0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78442" y="3176814"/>
            <a:ext cx="2116996" cy="3681186"/>
          </a:xfrm>
          <a:custGeom>
            <a:avLst/>
            <a:gdLst>
              <a:gd name="connsiteX0" fmla="*/ 0 w 4234543"/>
              <a:gd name="connsiteY0" fmla="*/ 0 h 7362371"/>
              <a:gd name="connsiteX1" fmla="*/ 4234543 w 4234543"/>
              <a:gd name="connsiteY1" fmla="*/ 0 h 7362371"/>
              <a:gd name="connsiteX2" fmla="*/ 4234543 w 4234543"/>
              <a:gd name="connsiteY2" fmla="*/ 7362371 h 7362371"/>
              <a:gd name="connsiteX3" fmla="*/ 0 w 4234543"/>
              <a:gd name="connsiteY3" fmla="*/ 7362371 h 7362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7362371">
                <a:moveTo>
                  <a:pt x="0" y="0"/>
                </a:moveTo>
                <a:lnTo>
                  <a:pt x="4234543" y="0"/>
                </a:lnTo>
                <a:lnTo>
                  <a:pt x="4234543" y="7362371"/>
                </a:lnTo>
                <a:lnTo>
                  <a:pt x="0" y="736237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0C89C061-DCFD-43BB-9BCA-A6DF206F57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2512" y="5811158"/>
            <a:ext cx="2116996" cy="1046843"/>
          </a:xfrm>
          <a:custGeom>
            <a:avLst/>
            <a:gdLst>
              <a:gd name="connsiteX0" fmla="*/ 0 w 4234543"/>
              <a:gd name="connsiteY0" fmla="*/ 0 h 2093685"/>
              <a:gd name="connsiteX1" fmla="*/ 4234543 w 4234543"/>
              <a:gd name="connsiteY1" fmla="*/ 0 h 2093685"/>
              <a:gd name="connsiteX2" fmla="*/ 4234543 w 4234543"/>
              <a:gd name="connsiteY2" fmla="*/ 2093685 h 2093685"/>
              <a:gd name="connsiteX3" fmla="*/ 0 w 4234543"/>
              <a:gd name="connsiteY3" fmla="*/ 2093685 h 209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2093685">
                <a:moveTo>
                  <a:pt x="0" y="0"/>
                </a:moveTo>
                <a:lnTo>
                  <a:pt x="4234543" y="0"/>
                </a:lnTo>
                <a:lnTo>
                  <a:pt x="4234543" y="2093685"/>
                </a:lnTo>
                <a:lnTo>
                  <a:pt x="0" y="209368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672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5" grpId="0" animBg="1"/>
      <p:bldP spid="24" grpId="0" animBg="1"/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69896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D82F200-A714-424A-A435-53D0BB730B9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78196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10 w 3753862"/>
              <a:gd name="connsiteY1" fmla="*/ 462766 h 3755437"/>
              <a:gd name="connsiteX2" fmla="*/ 3291290 w 3753862"/>
              <a:gd name="connsiteY2" fmla="*/ 759971 h 3755437"/>
              <a:gd name="connsiteX3" fmla="*/ 3291290 w 3753862"/>
              <a:gd name="connsiteY3" fmla="*/ 2995466 h 3755437"/>
              <a:gd name="connsiteX4" fmla="*/ 2994210 w 3753862"/>
              <a:gd name="connsiteY4" fmla="*/ 3292671 h 3755437"/>
              <a:gd name="connsiteX5" fmla="*/ 759653 w 3753862"/>
              <a:gd name="connsiteY5" fmla="*/ 3292671 h 3755437"/>
              <a:gd name="connsiteX6" fmla="*/ 462573 w 3753862"/>
              <a:gd name="connsiteY6" fmla="*/ 2995466 h 3755437"/>
              <a:gd name="connsiteX7" fmla="*/ 462573 w 3753862"/>
              <a:gd name="connsiteY7" fmla="*/ 759971 h 3755437"/>
              <a:gd name="connsiteX8" fmla="*/ 759653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80" y="0"/>
                  <a:pt x="2685828" y="154255"/>
                  <a:pt x="2994210" y="462766"/>
                </a:cubicBezTo>
                <a:cubicBezTo>
                  <a:pt x="3291290" y="759971"/>
                  <a:pt x="3291290" y="759971"/>
                  <a:pt x="3291290" y="759971"/>
                </a:cubicBezTo>
                <a:cubicBezTo>
                  <a:pt x="3908053" y="1376994"/>
                  <a:pt x="3908053" y="2378444"/>
                  <a:pt x="3291290" y="2995466"/>
                </a:cubicBezTo>
                <a:cubicBezTo>
                  <a:pt x="2994210" y="3292671"/>
                  <a:pt x="2994210" y="3292671"/>
                  <a:pt x="2994210" y="3292671"/>
                </a:cubicBezTo>
                <a:cubicBezTo>
                  <a:pt x="2377446" y="3909693"/>
                  <a:pt x="1376416" y="3909693"/>
                  <a:pt x="759653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3" y="462766"/>
                  <a:pt x="759653" y="462766"/>
                  <a:pt x="759653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D584025-6492-4000-BC15-63CFC4EB302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991949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09 w 3753862"/>
              <a:gd name="connsiteY1" fmla="*/ 462766 h 3755437"/>
              <a:gd name="connsiteX2" fmla="*/ 3291289 w 3753862"/>
              <a:gd name="connsiteY2" fmla="*/ 759971 h 3755437"/>
              <a:gd name="connsiteX3" fmla="*/ 3291289 w 3753862"/>
              <a:gd name="connsiteY3" fmla="*/ 2995466 h 3755437"/>
              <a:gd name="connsiteX4" fmla="*/ 2994209 w 3753862"/>
              <a:gd name="connsiteY4" fmla="*/ 3292671 h 3755437"/>
              <a:gd name="connsiteX5" fmla="*/ 759652 w 3753862"/>
              <a:gd name="connsiteY5" fmla="*/ 3292671 h 3755437"/>
              <a:gd name="connsiteX6" fmla="*/ 462573 w 3753862"/>
              <a:gd name="connsiteY6" fmla="*/ 2995466 h 3755437"/>
              <a:gd name="connsiteX7" fmla="*/ 462573 w 3753862"/>
              <a:gd name="connsiteY7" fmla="*/ 759971 h 3755437"/>
              <a:gd name="connsiteX8" fmla="*/ 759652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79" y="0"/>
                  <a:pt x="2685827" y="154255"/>
                  <a:pt x="2994209" y="462766"/>
                </a:cubicBezTo>
                <a:cubicBezTo>
                  <a:pt x="3291289" y="759971"/>
                  <a:pt x="3291289" y="759971"/>
                  <a:pt x="3291289" y="759971"/>
                </a:cubicBezTo>
                <a:cubicBezTo>
                  <a:pt x="3908053" y="1376994"/>
                  <a:pt x="3908053" y="2378444"/>
                  <a:pt x="3291289" y="2995466"/>
                </a:cubicBezTo>
                <a:cubicBezTo>
                  <a:pt x="2994209" y="3292671"/>
                  <a:pt x="2994209" y="3292671"/>
                  <a:pt x="2994209" y="3292671"/>
                </a:cubicBezTo>
                <a:cubicBezTo>
                  <a:pt x="2377446" y="3909693"/>
                  <a:pt x="1376416" y="3909693"/>
                  <a:pt x="759652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2" y="462766"/>
                  <a:pt x="759652" y="462766"/>
                  <a:pt x="759652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90430CB-5603-4A45-8F4C-2566B0ADD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05701" y="2493769"/>
            <a:ext cx="1876686" cy="1877719"/>
          </a:xfrm>
          <a:custGeom>
            <a:avLst/>
            <a:gdLst>
              <a:gd name="connsiteX0" fmla="*/ 1876931 w 3753861"/>
              <a:gd name="connsiteY0" fmla="*/ 0 h 3755437"/>
              <a:gd name="connsiteX1" fmla="*/ 2994210 w 3753861"/>
              <a:gd name="connsiteY1" fmla="*/ 462766 h 3755437"/>
              <a:gd name="connsiteX2" fmla="*/ 3291290 w 3753861"/>
              <a:gd name="connsiteY2" fmla="*/ 759971 h 3755437"/>
              <a:gd name="connsiteX3" fmla="*/ 3291290 w 3753861"/>
              <a:gd name="connsiteY3" fmla="*/ 2995466 h 3755437"/>
              <a:gd name="connsiteX4" fmla="*/ 2994210 w 3753861"/>
              <a:gd name="connsiteY4" fmla="*/ 3292671 h 3755437"/>
              <a:gd name="connsiteX5" fmla="*/ 759652 w 3753861"/>
              <a:gd name="connsiteY5" fmla="*/ 3292671 h 3755437"/>
              <a:gd name="connsiteX6" fmla="*/ 462573 w 3753861"/>
              <a:gd name="connsiteY6" fmla="*/ 2995466 h 3755437"/>
              <a:gd name="connsiteX7" fmla="*/ 462573 w 3753861"/>
              <a:gd name="connsiteY7" fmla="*/ 759971 h 3755437"/>
              <a:gd name="connsiteX8" fmla="*/ 759652 w 3753861"/>
              <a:gd name="connsiteY8" fmla="*/ 462766 h 3755437"/>
              <a:gd name="connsiteX9" fmla="*/ 1876931 w 3753861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1" h="3755437">
                <a:moveTo>
                  <a:pt x="1876931" y="0"/>
                </a:moveTo>
                <a:cubicBezTo>
                  <a:pt x="2281380" y="0"/>
                  <a:pt x="2685828" y="154255"/>
                  <a:pt x="2994210" y="462766"/>
                </a:cubicBezTo>
                <a:cubicBezTo>
                  <a:pt x="3291290" y="759971"/>
                  <a:pt x="3291290" y="759971"/>
                  <a:pt x="3291290" y="759971"/>
                </a:cubicBezTo>
                <a:cubicBezTo>
                  <a:pt x="3908052" y="1376994"/>
                  <a:pt x="3908052" y="2378444"/>
                  <a:pt x="3291290" y="2995466"/>
                </a:cubicBezTo>
                <a:cubicBezTo>
                  <a:pt x="2994210" y="3292671"/>
                  <a:pt x="2994210" y="3292671"/>
                  <a:pt x="2994210" y="3292671"/>
                </a:cubicBezTo>
                <a:cubicBezTo>
                  <a:pt x="2377446" y="3909693"/>
                  <a:pt x="1376416" y="3909693"/>
                  <a:pt x="759652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2" y="462766"/>
                  <a:pt x="759652" y="462766"/>
                  <a:pt x="759652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6D2D97A9-1C9B-4398-B77F-DFCF56A992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19453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09 w 3753862"/>
              <a:gd name="connsiteY1" fmla="*/ 462766 h 3755437"/>
              <a:gd name="connsiteX2" fmla="*/ 3291289 w 3753862"/>
              <a:gd name="connsiteY2" fmla="*/ 759971 h 3755437"/>
              <a:gd name="connsiteX3" fmla="*/ 3291289 w 3753862"/>
              <a:gd name="connsiteY3" fmla="*/ 2995466 h 3755437"/>
              <a:gd name="connsiteX4" fmla="*/ 2994209 w 3753862"/>
              <a:gd name="connsiteY4" fmla="*/ 3292671 h 3755437"/>
              <a:gd name="connsiteX5" fmla="*/ 759651 w 3753862"/>
              <a:gd name="connsiteY5" fmla="*/ 3292671 h 3755437"/>
              <a:gd name="connsiteX6" fmla="*/ 462571 w 3753862"/>
              <a:gd name="connsiteY6" fmla="*/ 2995466 h 3755437"/>
              <a:gd name="connsiteX7" fmla="*/ 462571 w 3753862"/>
              <a:gd name="connsiteY7" fmla="*/ 759971 h 3755437"/>
              <a:gd name="connsiteX8" fmla="*/ 759651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79" y="0"/>
                  <a:pt x="2685827" y="154255"/>
                  <a:pt x="2994209" y="462766"/>
                </a:cubicBezTo>
                <a:cubicBezTo>
                  <a:pt x="3291289" y="759971"/>
                  <a:pt x="3291289" y="759971"/>
                  <a:pt x="3291289" y="759971"/>
                </a:cubicBezTo>
                <a:cubicBezTo>
                  <a:pt x="3908053" y="1376994"/>
                  <a:pt x="3908053" y="2378444"/>
                  <a:pt x="3291289" y="2995466"/>
                </a:cubicBezTo>
                <a:cubicBezTo>
                  <a:pt x="2994209" y="3292671"/>
                  <a:pt x="2994209" y="3292671"/>
                  <a:pt x="2994209" y="3292671"/>
                </a:cubicBezTo>
                <a:cubicBezTo>
                  <a:pt x="2377445" y="3909693"/>
                  <a:pt x="1376415" y="3909693"/>
                  <a:pt x="759651" y="3292671"/>
                </a:cubicBezTo>
                <a:cubicBezTo>
                  <a:pt x="462571" y="2995466"/>
                  <a:pt x="462571" y="2995466"/>
                  <a:pt x="462571" y="2995466"/>
                </a:cubicBezTo>
                <a:cubicBezTo>
                  <a:pt x="-154191" y="2378444"/>
                  <a:pt x="-154191" y="1376994"/>
                  <a:pt x="462571" y="759971"/>
                </a:cubicBezTo>
                <a:cubicBezTo>
                  <a:pt x="759651" y="462766"/>
                  <a:pt x="759651" y="462766"/>
                  <a:pt x="759651" y="462766"/>
                </a:cubicBezTo>
                <a:cubicBezTo>
                  <a:pt x="1068033" y="154255"/>
                  <a:pt x="1472481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5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770241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8541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69896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75259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B16B6E-AD49-451B-83D4-272BF0A789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3408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69896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60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770241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660E3C2-461C-4DBC-9149-27A6AA152E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61311" y="1564347"/>
            <a:ext cx="2669379" cy="3729307"/>
          </a:xfrm>
          <a:custGeom>
            <a:avLst/>
            <a:gdLst>
              <a:gd name="connsiteX0" fmla="*/ 1599758 w 5339453"/>
              <a:gd name="connsiteY0" fmla="*/ 0 h 7458613"/>
              <a:gd name="connsiteX1" fmla="*/ 3739695 w 5339453"/>
              <a:gd name="connsiteY1" fmla="*/ 2139936 h 7458613"/>
              <a:gd name="connsiteX2" fmla="*/ 5339453 w 5339453"/>
              <a:gd name="connsiteY2" fmla="*/ 3729307 h 7458613"/>
              <a:gd name="connsiteX3" fmla="*/ 3739695 w 5339453"/>
              <a:gd name="connsiteY3" fmla="*/ 5318676 h 7458613"/>
              <a:gd name="connsiteX4" fmla="*/ 1599758 w 5339453"/>
              <a:gd name="connsiteY4" fmla="*/ 7458613 h 7458613"/>
              <a:gd name="connsiteX5" fmla="*/ 0 w 5339453"/>
              <a:gd name="connsiteY5" fmla="*/ 5869243 h 7458613"/>
              <a:gd name="connsiteX6" fmla="*/ 2139937 w 5339453"/>
              <a:gd name="connsiteY6" fmla="*/ 3729307 h 7458613"/>
              <a:gd name="connsiteX7" fmla="*/ 1007640 w 5339453"/>
              <a:gd name="connsiteY7" fmla="*/ 2597010 h 7458613"/>
              <a:gd name="connsiteX8" fmla="*/ 0 w 5339453"/>
              <a:gd name="connsiteY8" fmla="*/ 1589370 h 745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9453" h="7458613">
                <a:moveTo>
                  <a:pt x="1599758" y="0"/>
                </a:moveTo>
                <a:lnTo>
                  <a:pt x="3739695" y="2139936"/>
                </a:lnTo>
                <a:lnTo>
                  <a:pt x="5339453" y="3729307"/>
                </a:lnTo>
                <a:lnTo>
                  <a:pt x="3739695" y="5318676"/>
                </a:lnTo>
                <a:lnTo>
                  <a:pt x="1599758" y="7458613"/>
                </a:lnTo>
                <a:lnTo>
                  <a:pt x="0" y="5869243"/>
                </a:lnTo>
                <a:lnTo>
                  <a:pt x="2139937" y="3729307"/>
                </a:lnTo>
                <a:lnTo>
                  <a:pt x="1007640" y="2597010"/>
                </a:lnTo>
                <a:lnTo>
                  <a:pt x="0" y="158937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4657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770241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cture Placeholder 20">
            <a:extLst>
              <a:ext uri="{FF2B5EF4-FFF2-40B4-BE49-F238E27FC236}">
                <a16:creationId xmlns:a16="http://schemas.microsoft.com/office/drawing/2014/main" id="{10332EE7-7835-487A-8D6D-E08E118CE91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533977"/>
            <a:ext cx="7940095" cy="3790048"/>
          </a:xfrm>
          <a:custGeom>
            <a:avLst/>
            <a:gdLst>
              <a:gd name="connsiteX0" fmla="*/ 0 w 11863449"/>
              <a:gd name="connsiteY0" fmla="*/ 0 h 12207817"/>
              <a:gd name="connsiteX1" fmla="*/ 11863449 w 11863449"/>
              <a:gd name="connsiteY1" fmla="*/ 0 h 12207817"/>
              <a:gd name="connsiteX2" fmla="*/ 11863449 w 11863449"/>
              <a:gd name="connsiteY2" fmla="*/ 12207817 h 12207817"/>
              <a:gd name="connsiteX3" fmla="*/ 0 w 11863449"/>
              <a:gd name="connsiteY3" fmla="*/ 12207817 h 12207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63449" h="12207817">
                <a:moveTo>
                  <a:pt x="0" y="0"/>
                </a:moveTo>
                <a:lnTo>
                  <a:pt x="11863449" y="0"/>
                </a:lnTo>
                <a:lnTo>
                  <a:pt x="11863449" y="12207817"/>
                </a:lnTo>
                <a:lnTo>
                  <a:pt x="0" y="12207817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70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770241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B0F76354-D06E-4152-AB8B-A3C3D1D84C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55465" y="427512"/>
            <a:ext cx="5930952" cy="6103909"/>
          </a:xfrm>
          <a:custGeom>
            <a:avLst/>
            <a:gdLst>
              <a:gd name="connsiteX0" fmla="*/ 0 w 11863449"/>
              <a:gd name="connsiteY0" fmla="*/ 0 h 12207817"/>
              <a:gd name="connsiteX1" fmla="*/ 11863449 w 11863449"/>
              <a:gd name="connsiteY1" fmla="*/ 0 h 12207817"/>
              <a:gd name="connsiteX2" fmla="*/ 11863449 w 11863449"/>
              <a:gd name="connsiteY2" fmla="*/ 12207817 h 12207817"/>
              <a:gd name="connsiteX3" fmla="*/ 0 w 11863449"/>
              <a:gd name="connsiteY3" fmla="*/ 12207817 h 12207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63449" h="12207817">
                <a:moveTo>
                  <a:pt x="0" y="0"/>
                </a:moveTo>
                <a:lnTo>
                  <a:pt x="11863449" y="0"/>
                </a:lnTo>
                <a:lnTo>
                  <a:pt x="11863449" y="12207817"/>
                </a:lnTo>
                <a:lnTo>
                  <a:pt x="0" y="12207817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7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69896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366E0EA-E4A8-489F-B34D-4A3DA1089D6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32131" y="1764217"/>
            <a:ext cx="3327737" cy="3329567"/>
          </a:xfrm>
          <a:custGeom>
            <a:avLst/>
            <a:gdLst>
              <a:gd name="connsiteX0" fmla="*/ 4425705 w 8851410"/>
              <a:gd name="connsiteY0" fmla="*/ 0 h 8855126"/>
              <a:gd name="connsiteX1" fmla="*/ 7060189 w 8851410"/>
              <a:gd name="connsiteY1" fmla="*/ 1091180 h 8855126"/>
              <a:gd name="connsiteX2" fmla="*/ 7760688 w 8851410"/>
              <a:gd name="connsiteY2" fmla="*/ 1791973 h 8855126"/>
              <a:gd name="connsiteX3" fmla="*/ 7760688 w 8851410"/>
              <a:gd name="connsiteY3" fmla="*/ 7063153 h 8855126"/>
              <a:gd name="connsiteX4" fmla="*/ 7060189 w 8851410"/>
              <a:gd name="connsiteY4" fmla="*/ 7763946 h 8855126"/>
              <a:gd name="connsiteX5" fmla="*/ 1791221 w 8851410"/>
              <a:gd name="connsiteY5" fmla="*/ 7763946 h 8855126"/>
              <a:gd name="connsiteX6" fmla="*/ 1090722 w 8851410"/>
              <a:gd name="connsiteY6" fmla="*/ 7063153 h 8855126"/>
              <a:gd name="connsiteX7" fmla="*/ 1090722 w 8851410"/>
              <a:gd name="connsiteY7" fmla="*/ 1791973 h 8855126"/>
              <a:gd name="connsiteX8" fmla="*/ 1791221 w 8851410"/>
              <a:gd name="connsiteY8" fmla="*/ 1091180 h 8855126"/>
              <a:gd name="connsiteX9" fmla="*/ 4425705 w 8851410"/>
              <a:gd name="connsiteY9" fmla="*/ 0 h 885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851410" h="8855126">
                <a:moveTo>
                  <a:pt x="4425705" y="0"/>
                </a:moveTo>
                <a:cubicBezTo>
                  <a:pt x="5379373" y="0"/>
                  <a:pt x="6333041" y="363727"/>
                  <a:pt x="7060189" y="1091180"/>
                </a:cubicBezTo>
                <a:cubicBezTo>
                  <a:pt x="7760688" y="1791973"/>
                  <a:pt x="7760688" y="1791973"/>
                  <a:pt x="7760688" y="1791973"/>
                </a:cubicBezTo>
                <a:cubicBezTo>
                  <a:pt x="9214984" y="3246880"/>
                  <a:pt x="9214984" y="5608247"/>
                  <a:pt x="7760688" y="7063153"/>
                </a:cubicBezTo>
                <a:cubicBezTo>
                  <a:pt x="7060189" y="7763946"/>
                  <a:pt x="7060189" y="7763946"/>
                  <a:pt x="7060189" y="7763946"/>
                </a:cubicBezTo>
                <a:cubicBezTo>
                  <a:pt x="5605893" y="9218853"/>
                  <a:pt x="3245517" y="9218853"/>
                  <a:pt x="1791221" y="7763946"/>
                </a:cubicBezTo>
                <a:cubicBezTo>
                  <a:pt x="1090722" y="7063153"/>
                  <a:pt x="1090722" y="7063153"/>
                  <a:pt x="1090722" y="7063153"/>
                </a:cubicBezTo>
                <a:cubicBezTo>
                  <a:pt x="-363574" y="5608247"/>
                  <a:pt x="-363574" y="3246880"/>
                  <a:pt x="1090722" y="1791973"/>
                </a:cubicBezTo>
                <a:cubicBezTo>
                  <a:pt x="1791221" y="1091180"/>
                  <a:pt x="1791221" y="1091180"/>
                  <a:pt x="1791221" y="1091180"/>
                </a:cubicBezTo>
                <a:cubicBezTo>
                  <a:pt x="2518369" y="363727"/>
                  <a:pt x="3472037" y="0"/>
                  <a:pt x="4425705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33918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69896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4A5C4B8-2A99-411B-991D-423AA8569AD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3273" y="1646041"/>
            <a:ext cx="3565454" cy="3565918"/>
          </a:xfrm>
          <a:custGeom>
            <a:avLst/>
            <a:gdLst>
              <a:gd name="connsiteX0" fmla="*/ 0 w 7131836"/>
              <a:gd name="connsiteY0" fmla="*/ 0 h 7131836"/>
              <a:gd name="connsiteX1" fmla="*/ 7131836 w 7131836"/>
              <a:gd name="connsiteY1" fmla="*/ 0 h 7131836"/>
              <a:gd name="connsiteX2" fmla="*/ 7131836 w 7131836"/>
              <a:gd name="connsiteY2" fmla="*/ 7131836 h 7131836"/>
              <a:gd name="connsiteX3" fmla="*/ 0 w 7131836"/>
              <a:gd name="connsiteY3" fmla="*/ 7131836 h 713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31836" h="7131836">
                <a:moveTo>
                  <a:pt x="0" y="0"/>
                </a:moveTo>
                <a:lnTo>
                  <a:pt x="7131836" y="0"/>
                </a:lnTo>
                <a:lnTo>
                  <a:pt x="7131836" y="7131836"/>
                </a:lnTo>
                <a:lnTo>
                  <a:pt x="0" y="7131836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146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E653061E-2779-4EFF-BF84-F1B5F2D81E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41558" y="1523297"/>
            <a:ext cx="2389598" cy="3773308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AE90204E-199C-481E-8013-7C54CDD474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70116" y="1523297"/>
            <a:ext cx="2389598" cy="3773308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E4475584-DE42-4020-9019-068CD00F6E1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8674" y="1523297"/>
            <a:ext cx="2389597" cy="3773308"/>
          </a:xfrm>
          <a:custGeom>
            <a:avLst/>
            <a:gdLst>
              <a:gd name="connsiteX0" fmla="*/ 0 w 4779817"/>
              <a:gd name="connsiteY0" fmla="*/ 0 h 7546615"/>
              <a:gd name="connsiteX1" fmla="*/ 4779817 w 4779817"/>
              <a:gd name="connsiteY1" fmla="*/ 0 h 7546615"/>
              <a:gd name="connsiteX2" fmla="*/ 4779817 w 4779817"/>
              <a:gd name="connsiteY2" fmla="*/ 7546615 h 7546615"/>
              <a:gd name="connsiteX3" fmla="*/ 0 w 4779817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7" h="7546615">
                <a:moveTo>
                  <a:pt x="0" y="0"/>
                </a:moveTo>
                <a:lnTo>
                  <a:pt x="4779817" y="0"/>
                </a:lnTo>
                <a:lnTo>
                  <a:pt x="4779817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AC906728-1C5F-456C-B403-496C021794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27232" y="1523297"/>
            <a:ext cx="2389597" cy="3773308"/>
          </a:xfrm>
          <a:custGeom>
            <a:avLst/>
            <a:gdLst>
              <a:gd name="connsiteX0" fmla="*/ 0 w 4779816"/>
              <a:gd name="connsiteY0" fmla="*/ 0 h 7546615"/>
              <a:gd name="connsiteX1" fmla="*/ 4779816 w 4779816"/>
              <a:gd name="connsiteY1" fmla="*/ 0 h 7546615"/>
              <a:gd name="connsiteX2" fmla="*/ 4779816 w 4779816"/>
              <a:gd name="connsiteY2" fmla="*/ 7546615 h 7546615"/>
              <a:gd name="connsiteX3" fmla="*/ 0 w 4779816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6" h="7546615">
                <a:moveTo>
                  <a:pt x="0" y="0"/>
                </a:moveTo>
                <a:lnTo>
                  <a:pt x="4779816" y="0"/>
                </a:lnTo>
                <a:lnTo>
                  <a:pt x="4779816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05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4A5C4B8-2A99-411B-991D-423AA8569AD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15860" y="1736767"/>
            <a:ext cx="3360280" cy="3384468"/>
          </a:xfrm>
          <a:custGeom>
            <a:avLst/>
            <a:gdLst>
              <a:gd name="connsiteX0" fmla="*/ 0 w 7131836"/>
              <a:gd name="connsiteY0" fmla="*/ 0 h 7131836"/>
              <a:gd name="connsiteX1" fmla="*/ 7131836 w 7131836"/>
              <a:gd name="connsiteY1" fmla="*/ 0 h 7131836"/>
              <a:gd name="connsiteX2" fmla="*/ 7131836 w 7131836"/>
              <a:gd name="connsiteY2" fmla="*/ 7131836 h 7131836"/>
              <a:gd name="connsiteX3" fmla="*/ 0 w 7131836"/>
              <a:gd name="connsiteY3" fmla="*/ 7131836 h 713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31836" h="7131836">
                <a:moveTo>
                  <a:pt x="0" y="0"/>
                </a:moveTo>
                <a:lnTo>
                  <a:pt x="7131836" y="0"/>
                </a:lnTo>
                <a:lnTo>
                  <a:pt x="7131836" y="7131836"/>
                </a:lnTo>
                <a:lnTo>
                  <a:pt x="0" y="7131836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16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CF20DD-8F0C-446A-957D-3AED9A0D4F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9752" y="2003368"/>
            <a:ext cx="2983880" cy="2984269"/>
          </a:xfrm>
          <a:custGeom>
            <a:avLst/>
            <a:gdLst>
              <a:gd name="connsiteX0" fmla="*/ 0 w 5968538"/>
              <a:gd name="connsiteY0" fmla="*/ 0 h 5968538"/>
              <a:gd name="connsiteX1" fmla="*/ 5968538 w 5968538"/>
              <a:gd name="connsiteY1" fmla="*/ 0 h 5968538"/>
              <a:gd name="connsiteX2" fmla="*/ 5968538 w 5968538"/>
              <a:gd name="connsiteY2" fmla="*/ 5968538 h 5968538"/>
              <a:gd name="connsiteX3" fmla="*/ 0 w 5968538"/>
              <a:gd name="connsiteY3" fmla="*/ 5968538 h 5968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538" h="5968538">
                <a:moveTo>
                  <a:pt x="0" y="0"/>
                </a:moveTo>
                <a:lnTo>
                  <a:pt x="5968538" y="0"/>
                </a:lnTo>
                <a:lnTo>
                  <a:pt x="5968538" y="5968538"/>
                </a:lnTo>
                <a:lnTo>
                  <a:pt x="0" y="5968538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D66FB4C-ADAA-4847-94E5-5DC5373A82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508367" y="2003368"/>
            <a:ext cx="2983881" cy="2984269"/>
          </a:xfrm>
          <a:custGeom>
            <a:avLst/>
            <a:gdLst>
              <a:gd name="connsiteX0" fmla="*/ 0 w 5968539"/>
              <a:gd name="connsiteY0" fmla="*/ 0 h 5968538"/>
              <a:gd name="connsiteX1" fmla="*/ 5968539 w 5968539"/>
              <a:gd name="connsiteY1" fmla="*/ 0 h 5968538"/>
              <a:gd name="connsiteX2" fmla="*/ 5968539 w 5968539"/>
              <a:gd name="connsiteY2" fmla="*/ 5968538 h 5968538"/>
              <a:gd name="connsiteX3" fmla="*/ 0 w 5968539"/>
              <a:gd name="connsiteY3" fmla="*/ 5968538 h 5968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539" h="5968538">
                <a:moveTo>
                  <a:pt x="0" y="0"/>
                </a:moveTo>
                <a:lnTo>
                  <a:pt x="5968539" y="0"/>
                </a:lnTo>
                <a:lnTo>
                  <a:pt x="5968539" y="5968538"/>
                </a:lnTo>
                <a:lnTo>
                  <a:pt x="0" y="5968538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470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67E452C-19D1-41EF-8735-23A68B1970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58790" y="2219998"/>
            <a:ext cx="2417690" cy="2418005"/>
          </a:xfrm>
          <a:custGeom>
            <a:avLst/>
            <a:gdLst>
              <a:gd name="connsiteX0" fmla="*/ 0 w 4836009"/>
              <a:gd name="connsiteY0" fmla="*/ 0 h 4836009"/>
              <a:gd name="connsiteX1" fmla="*/ 4836009 w 4836009"/>
              <a:gd name="connsiteY1" fmla="*/ 0 h 4836009"/>
              <a:gd name="connsiteX2" fmla="*/ 4836009 w 4836009"/>
              <a:gd name="connsiteY2" fmla="*/ 4836009 h 4836009"/>
              <a:gd name="connsiteX3" fmla="*/ 0 w 4836009"/>
              <a:gd name="connsiteY3" fmla="*/ 4836009 h 4836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6009" h="4836009">
                <a:moveTo>
                  <a:pt x="0" y="0"/>
                </a:moveTo>
                <a:lnTo>
                  <a:pt x="4836009" y="0"/>
                </a:lnTo>
                <a:lnTo>
                  <a:pt x="4836009" y="4836009"/>
                </a:lnTo>
                <a:lnTo>
                  <a:pt x="0" y="483600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B210D6E-64B7-45A8-B852-CD8D74D09B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33298" y="1966108"/>
            <a:ext cx="2925405" cy="2925786"/>
          </a:xfrm>
          <a:custGeom>
            <a:avLst/>
            <a:gdLst>
              <a:gd name="connsiteX0" fmla="*/ 0 w 5851571"/>
              <a:gd name="connsiteY0" fmla="*/ 0 h 5851571"/>
              <a:gd name="connsiteX1" fmla="*/ 5851571 w 5851571"/>
              <a:gd name="connsiteY1" fmla="*/ 0 h 5851571"/>
              <a:gd name="connsiteX2" fmla="*/ 5851571 w 5851571"/>
              <a:gd name="connsiteY2" fmla="*/ 5851571 h 5851571"/>
              <a:gd name="connsiteX3" fmla="*/ 0 w 5851571"/>
              <a:gd name="connsiteY3" fmla="*/ 5851571 h 585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51571" h="5851571">
                <a:moveTo>
                  <a:pt x="0" y="0"/>
                </a:moveTo>
                <a:lnTo>
                  <a:pt x="5851571" y="0"/>
                </a:lnTo>
                <a:lnTo>
                  <a:pt x="5851571" y="5851571"/>
                </a:lnTo>
                <a:lnTo>
                  <a:pt x="0" y="585157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45E52FF-08AA-4E28-A1E7-F39F627535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15520" y="2219998"/>
            <a:ext cx="2417690" cy="2418005"/>
          </a:xfrm>
          <a:custGeom>
            <a:avLst/>
            <a:gdLst>
              <a:gd name="connsiteX0" fmla="*/ 0 w 4836010"/>
              <a:gd name="connsiteY0" fmla="*/ 0 h 4836009"/>
              <a:gd name="connsiteX1" fmla="*/ 4836010 w 4836010"/>
              <a:gd name="connsiteY1" fmla="*/ 0 h 4836009"/>
              <a:gd name="connsiteX2" fmla="*/ 4836010 w 4836010"/>
              <a:gd name="connsiteY2" fmla="*/ 4836009 h 4836009"/>
              <a:gd name="connsiteX3" fmla="*/ 0 w 4836010"/>
              <a:gd name="connsiteY3" fmla="*/ 4836009 h 4836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6010" h="4836009">
                <a:moveTo>
                  <a:pt x="0" y="0"/>
                </a:moveTo>
                <a:lnTo>
                  <a:pt x="4836010" y="0"/>
                </a:lnTo>
                <a:lnTo>
                  <a:pt x="4836010" y="4836009"/>
                </a:lnTo>
                <a:lnTo>
                  <a:pt x="0" y="483600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3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69896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A701BC0-D77B-4CAE-8580-7534058C3AA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34511" y="1567338"/>
            <a:ext cx="1809479" cy="1809505"/>
          </a:xfrm>
          <a:custGeom>
            <a:avLst/>
            <a:gdLst>
              <a:gd name="connsiteX0" fmla="*/ 3619429 w 3619429"/>
              <a:gd name="connsiteY0" fmla="*/ 0 h 3619010"/>
              <a:gd name="connsiteX1" fmla="*/ 3619429 w 3619429"/>
              <a:gd name="connsiteY1" fmla="*/ 3619010 h 3619010"/>
              <a:gd name="connsiteX2" fmla="*/ 0 w 3619429"/>
              <a:gd name="connsiteY2" fmla="*/ 3619010 h 3619010"/>
              <a:gd name="connsiteX3" fmla="*/ 917060 w 3619429"/>
              <a:gd name="connsiteY3" fmla="*/ 1505980 h 3619010"/>
              <a:gd name="connsiteX4" fmla="*/ 1507235 w 3619429"/>
              <a:gd name="connsiteY4" fmla="*/ 916362 h 3619010"/>
              <a:gd name="connsiteX5" fmla="*/ 3619429 w 3619429"/>
              <a:gd name="connsiteY5" fmla="*/ 0 h 3619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19429" h="3619010">
                <a:moveTo>
                  <a:pt x="3619429" y="0"/>
                </a:moveTo>
                <a:lnTo>
                  <a:pt x="3619429" y="3619010"/>
                </a:lnTo>
                <a:lnTo>
                  <a:pt x="0" y="3619010"/>
                </a:lnTo>
                <a:cubicBezTo>
                  <a:pt x="25520" y="2851308"/>
                  <a:pt x="331207" y="2091415"/>
                  <a:pt x="917060" y="1505980"/>
                </a:cubicBezTo>
                <a:cubicBezTo>
                  <a:pt x="1507235" y="916362"/>
                  <a:pt x="1507235" y="916362"/>
                  <a:pt x="1507235" y="916362"/>
                </a:cubicBezTo>
                <a:cubicBezTo>
                  <a:pt x="2092530" y="331486"/>
                  <a:pt x="2852145" y="25939"/>
                  <a:pt x="3619429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FB6FEBA-DB51-4D69-9B4C-36616E7236B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48567" y="1567269"/>
            <a:ext cx="1811710" cy="1809575"/>
          </a:xfrm>
          <a:custGeom>
            <a:avLst/>
            <a:gdLst>
              <a:gd name="connsiteX0" fmla="*/ 0 w 3623892"/>
              <a:gd name="connsiteY0" fmla="*/ 0 h 3619150"/>
              <a:gd name="connsiteX1" fmla="*/ 2116795 w 3623892"/>
              <a:gd name="connsiteY1" fmla="*/ 916502 h 3619150"/>
              <a:gd name="connsiteX2" fmla="*/ 2706832 w 3623892"/>
              <a:gd name="connsiteY2" fmla="*/ 1506120 h 3619150"/>
              <a:gd name="connsiteX3" fmla="*/ 3623892 w 3623892"/>
              <a:gd name="connsiteY3" fmla="*/ 3619150 h 3619150"/>
              <a:gd name="connsiteX4" fmla="*/ 0 w 3623892"/>
              <a:gd name="connsiteY4" fmla="*/ 3619150 h 361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3892" h="3619150">
                <a:moveTo>
                  <a:pt x="0" y="0"/>
                </a:moveTo>
                <a:cubicBezTo>
                  <a:pt x="768958" y="24823"/>
                  <a:pt x="1530385" y="330370"/>
                  <a:pt x="2116795" y="916502"/>
                </a:cubicBezTo>
                <a:cubicBezTo>
                  <a:pt x="2706832" y="1506120"/>
                  <a:pt x="2706832" y="1506120"/>
                  <a:pt x="2706832" y="1506120"/>
                </a:cubicBezTo>
                <a:cubicBezTo>
                  <a:pt x="3292684" y="2091554"/>
                  <a:pt x="3598371" y="2851447"/>
                  <a:pt x="3623892" y="3619150"/>
                </a:cubicBezTo>
                <a:lnTo>
                  <a:pt x="0" y="36191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99129B9-5063-4716-A8DB-2516775ED0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48567" y="3481436"/>
            <a:ext cx="1811710" cy="1809436"/>
          </a:xfrm>
          <a:custGeom>
            <a:avLst/>
            <a:gdLst>
              <a:gd name="connsiteX0" fmla="*/ 0 w 3623892"/>
              <a:gd name="connsiteY0" fmla="*/ 0 h 3618871"/>
              <a:gd name="connsiteX1" fmla="*/ 3623892 w 3623892"/>
              <a:gd name="connsiteY1" fmla="*/ 0 h 3618871"/>
              <a:gd name="connsiteX2" fmla="*/ 2706832 w 3623892"/>
              <a:gd name="connsiteY2" fmla="*/ 2112891 h 3618871"/>
              <a:gd name="connsiteX3" fmla="*/ 2116795 w 3623892"/>
              <a:gd name="connsiteY3" fmla="*/ 2702509 h 3618871"/>
              <a:gd name="connsiteX4" fmla="*/ 0 w 3623892"/>
              <a:gd name="connsiteY4" fmla="*/ 3618871 h 3618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3892" h="3618871">
                <a:moveTo>
                  <a:pt x="0" y="0"/>
                </a:moveTo>
                <a:lnTo>
                  <a:pt x="3623892" y="0"/>
                </a:lnTo>
                <a:cubicBezTo>
                  <a:pt x="3598371" y="767563"/>
                  <a:pt x="3292684" y="1527456"/>
                  <a:pt x="2706832" y="2112891"/>
                </a:cubicBezTo>
                <a:cubicBezTo>
                  <a:pt x="2116795" y="2702509"/>
                  <a:pt x="2116795" y="2702509"/>
                  <a:pt x="2116795" y="2702509"/>
                </a:cubicBezTo>
                <a:cubicBezTo>
                  <a:pt x="1530385" y="3288640"/>
                  <a:pt x="768958" y="3594048"/>
                  <a:pt x="0" y="3618871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9E1851D-605E-4620-A08E-5EEFA04BE2B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34511" y="3481435"/>
            <a:ext cx="1809479" cy="1809366"/>
          </a:xfrm>
          <a:custGeom>
            <a:avLst/>
            <a:gdLst>
              <a:gd name="connsiteX0" fmla="*/ 0 w 3619429"/>
              <a:gd name="connsiteY0" fmla="*/ 0 h 3618732"/>
              <a:gd name="connsiteX1" fmla="*/ 3619429 w 3619429"/>
              <a:gd name="connsiteY1" fmla="*/ 0 h 3618732"/>
              <a:gd name="connsiteX2" fmla="*/ 3619429 w 3619429"/>
              <a:gd name="connsiteY2" fmla="*/ 3618732 h 3618732"/>
              <a:gd name="connsiteX3" fmla="*/ 1507235 w 3619429"/>
              <a:gd name="connsiteY3" fmla="*/ 2702509 h 3618732"/>
              <a:gd name="connsiteX4" fmla="*/ 917060 w 3619429"/>
              <a:gd name="connsiteY4" fmla="*/ 2112891 h 3618732"/>
              <a:gd name="connsiteX5" fmla="*/ 0 w 3619429"/>
              <a:gd name="connsiteY5" fmla="*/ 0 h 3618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19429" h="3618732">
                <a:moveTo>
                  <a:pt x="0" y="0"/>
                </a:moveTo>
                <a:lnTo>
                  <a:pt x="3619429" y="0"/>
                </a:lnTo>
                <a:lnTo>
                  <a:pt x="3619429" y="3618732"/>
                </a:lnTo>
                <a:cubicBezTo>
                  <a:pt x="2852145" y="3592793"/>
                  <a:pt x="2092530" y="3287385"/>
                  <a:pt x="1507235" y="2702509"/>
                </a:cubicBezTo>
                <a:cubicBezTo>
                  <a:pt x="917060" y="2112891"/>
                  <a:pt x="917060" y="2112891"/>
                  <a:pt x="917060" y="2112891"/>
                </a:cubicBezTo>
                <a:cubicBezTo>
                  <a:pt x="331207" y="1527456"/>
                  <a:pt x="25520" y="767563"/>
                  <a:pt x="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9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B5593F2-E64A-40ED-944E-8AB64DD17CF1}"/>
              </a:ext>
            </a:extLst>
          </p:cNvPr>
          <p:cNvSpPr/>
          <p:nvPr userDrawn="1"/>
        </p:nvSpPr>
        <p:spPr>
          <a:xfrm rot="5400000">
            <a:off x="5850141" y="516141"/>
            <a:ext cx="491719" cy="12192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E319BCE-E364-4BCD-908C-A01F28027962}"/>
              </a:ext>
            </a:extLst>
          </p:cNvPr>
          <p:cNvSpPr/>
          <p:nvPr userDrawn="1"/>
        </p:nvSpPr>
        <p:spPr>
          <a:xfrm rot="5400000">
            <a:off x="5850141" y="-5850141"/>
            <a:ext cx="491719" cy="12192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69896" y="655395"/>
            <a:ext cx="338555" cy="912401"/>
            <a:chOff x="139809" y="1310790"/>
            <a:chExt cx="677200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139809" y="1946192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139809" y="1310790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139811" y="2581593"/>
              <a:ext cx="67719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9C634A3-E97D-43E8-BF4A-61945DFF0111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85840816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399DF4-D239-4B46-A59E-3F2D266B8AC5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657266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F10EC-EF97-4CEA-B91B-4EAFCDAF4A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2883D6-5469-448A-A704-8FAC2CC783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3033A-EDC7-4A02-A5D0-73015E12F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99839-91F1-454C-B914-6B669E796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6557E-4393-450B-958A-88E72192F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377929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E738-434E-43A0-9E36-2608A358C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483C9-A1C9-41A1-A62B-01240A07D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E502B-B463-4601-9193-94214F04D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9ADAE-7E0E-4DE4-ACFC-CF7B72639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9552C-3598-4A37-A9E6-673B04D36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461138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B1A2E-0329-4102-B5D5-52DA88DA0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C4BEB-D96E-4448-91AE-0CFE4CE2D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180F5-5EF8-442E-9BF1-6E6612160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61763-95C3-4BFB-AF63-1D981ADA9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6FE17-BF8A-48C8-BD27-03ABDD15F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25667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BFBED-D4C6-4DBE-95CB-1BB6E391B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DE212-E76B-4B60-8A1A-020EC9002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6F56B6-863D-45B0-B557-492BFFF378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5A50E-D898-4DAD-8C5E-BDE66F068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38082-57A9-4AC3-9249-6573A15AB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C4E15A-9249-45EC-90CB-41F4670F8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7272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E653061E-2779-4EFF-BF84-F1B5F2D81E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9792" y="1523297"/>
            <a:ext cx="2389598" cy="3773308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AE90204E-199C-481E-8013-7C54CDD474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58350" y="1523297"/>
            <a:ext cx="2389598" cy="3773308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E4475584-DE42-4020-9019-068CD00F6E1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86908" y="1523297"/>
            <a:ext cx="2389597" cy="3773308"/>
          </a:xfrm>
          <a:custGeom>
            <a:avLst/>
            <a:gdLst>
              <a:gd name="connsiteX0" fmla="*/ 0 w 4779817"/>
              <a:gd name="connsiteY0" fmla="*/ 0 h 7546615"/>
              <a:gd name="connsiteX1" fmla="*/ 4779817 w 4779817"/>
              <a:gd name="connsiteY1" fmla="*/ 0 h 7546615"/>
              <a:gd name="connsiteX2" fmla="*/ 4779817 w 4779817"/>
              <a:gd name="connsiteY2" fmla="*/ 7546615 h 7546615"/>
              <a:gd name="connsiteX3" fmla="*/ 0 w 4779817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7" h="7546615">
                <a:moveTo>
                  <a:pt x="0" y="0"/>
                </a:moveTo>
                <a:lnTo>
                  <a:pt x="4779817" y="0"/>
                </a:lnTo>
                <a:lnTo>
                  <a:pt x="4779817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AC906728-1C5F-456C-B403-496C021794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15466" y="1523297"/>
            <a:ext cx="2389597" cy="3773308"/>
          </a:xfrm>
          <a:custGeom>
            <a:avLst/>
            <a:gdLst>
              <a:gd name="connsiteX0" fmla="*/ 0 w 4779816"/>
              <a:gd name="connsiteY0" fmla="*/ 0 h 7546615"/>
              <a:gd name="connsiteX1" fmla="*/ 4779816 w 4779816"/>
              <a:gd name="connsiteY1" fmla="*/ 0 h 7546615"/>
              <a:gd name="connsiteX2" fmla="*/ 4779816 w 4779816"/>
              <a:gd name="connsiteY2" fmla="*/ 7546615 h 7546615"/>
              <a:gd name="connsiteX3" fmla="*/ 0 w 4779816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6" h="7546615">
                <a:moveTo>
                  <a:pt x="0" y="0"/>
                </a:moveTo>
                <a:lnTo>
                  <a:pt x="4779816" y="0"/>
                </a:lnTo>
                <a:lnTo>
                  <a:pt x="4779816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48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A79E-D64C-4967-AE1E-A20FEA136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DC282-9488-4B42-9AC9-7A59036FA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70638-2904-41D5-A856-88D239FDA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2EF728-0012-4596-A2D4-DE6ED0C6CD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950B1C-A7BD-401B-AF27-B553175868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25F127-6C1E-4645-B50B-65690D23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089EC6-8044-49B7-9165-60F3DE2A4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EC5E34-1B4D-4B4D-BE59-3E45701B5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135594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50A67-D61E-4370-9060-0B14E4420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CF0450-1A98-4DC0-9375-16447873F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7B3131-8F5D-42BC-969F-B13ECEBCF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A518AC-6306-4916-BECC-DA698EBB2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191872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32167C-29B6-4ED8-951E-749220371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F4550D-8072-4134-A0A7-0263B64D8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85E3BF-0CC1-4135-A578-1A671AE12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023800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B1452-9615-48E8-982E-0F369CEE1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C34FF-7698-4CD8-9877-2E1C7F305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EBE952-B87C-4567-B17B-6BB6EF205A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AD6D70-2714-4FD1-8DFC-0D1764876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74A11-5608-4E4F-B15C-6026B7A94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BD7A38-BCE4-48D4-93D1-C1F08C587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9563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51F66-0E14-4EB8-87C7-9303AE368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D7E584-F2BC-4A30-8A68-514EF0947B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5DBD2-8523-4BBB-A636-B6F66D84B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E24E7F-7B37-46E1-9039-0A4119558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65C09-AB1A-4C7C-AFAF-00246FD40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1BE18-95C0-4860-B6E1-314273712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357536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3F885-DEE5-42FB-BA6E-F780567D4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72F952-133D-42D3-88CC-8BCA9F6B10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8B575-8A37-46B7-BB93-04E907EE1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8958B-BE40-42E3-88A7-A746A5B08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F18851-E7D0-4462-BD55-5B0CA81C6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690900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714900-3D5A-4866-A79C-D1CECDB70A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0F0931-4B27-40EB-8BBD-EABA48DA99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0BD66-B2DE-4101-BDDB-8BD960A83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FDF1C-93C5-48F7-ABDB-97D2FD2BD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F365B-594F-4949-97C5-6C09ED405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985053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Just 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8AE5C-4C4C-0F92-1AEC-0F6A82754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DB090-6BC6-5548-933E-441D476A31AA}" type="datetime1">
              <a:t>10/2/25</a:t>
            </a:fld>
            <a:endParaRPr lang="en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BB3EA2-5715-3D90-EE2D-680741BAE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9A2A3-9EA0-49B2-091B-392CC7EA6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fld id="{EF0C7008-8A87-D045-93C8-5F8585463453}" type="slidenum">
              <a:rPr lang="en-LT"/>
              <a:pPr/>
              <a:t>‹#›</a:t>
            </a:fld>
            <a:endParaRPr lang="en-LT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7B8A0B-840F-6FA6-C4B4-1D165E7E90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18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6F716F1-EF3F-4857-B7DF-DE978C6F35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1000" y="1929000"/>
            <a:ext cx="2250000" cy="30000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BD6904A0-639E-432E-AF8C-1533BA4779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75000" y="1929000"/>
            <a:ext cx="2250000" cy="30000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0BDB5BEB-31CB-4E1B-9263-39D951881B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483000" y="1929000"/>
            <a:ext cx="2250000" cy="30000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67FF14B6-7368-4165-8906-9620BD3334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979000" y="1929000"/>
            <a:ext cx="2250000" cy="30000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24579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1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40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182" indent="0" algn="ctr">
              <a:buNone/>
              <a:defRPr sz="2000"/>
            </a:lvl2pPr>
            <a:lvl3pPr marL="914363" indent="0" algn="ctr">
              <a:buNone/>
              <a:defRPr sz="1800"/>
            </a:lvl3pPr>
            <a:lvl4pPr marL="1371545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0" indent="0" algn="ctr">
              <a:buNone/>
              <a:defRPr sz="1600"/>
            </a:lvl7pPr>
            <a:lvl8pPr marL="3200272" indent="0" algn="ctr">
              <a:buNone/>
              <a:defRPr sz="1600"/>
            </a:lvl8pPr>
            <a:lvl9pPr marL="3657454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pPr/>
              <a:t>10/2/25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823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2663464" y="0"/>
            <a:ext cx="9528536" cy="6858000"/>
          </a:xfrm>
          <a:prstGeom prst="rect">
            <a:avLst/>
          </a:prstGeom>
          <a:pattFill prst="pct5">
            <a:fgClr>
              <a:srgbClr val="DEE2E4"/>
            </a:fgClr>
            <a:bgClr>
              <a:srgbClr val="A0ACB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79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32DCA46-F1D9-4A28-A1B9-29CF88B3B5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1955" y="1629000"/>
            <a:ext cx="2700000" cy="360000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F9AFC475-629A-4D42-9878-930D144A1A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06343" y="1629000"/>
            <a:ext cx="2700000" cy="360000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E570F56A-8EC3-4835-B7F4-61AB4C1DCD0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03179" y="1629000"/>
            <a:ext cx="2700000" cy="3600000"/>
          </a:xfrm>
        </p:spPr>
        <p:txBody>
          <a:bodyPr/>
          <a:lstStyle/>
          <a:p>
            <a:endParaRPr lang="en-IN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2DC66291-F31C-44F9-9B28-F121FD335F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37567" y="1629000"/>
            <a:ext cx="2700000" cy="3600000"/>
          </a:xfr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1118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32DCA46-F1D9-4A28-A1B9-29CF88B3B5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1955" y="1629000"/>
            <a:ext cx="2700000" cy="3600000"/>
          </a:xfrm>
        </p:spPr>
        <p:txBody>
          <a:bodyPr/>
          <a:lstStyle/>
          <a:p>
            <a:endParaRPr lang="en-IN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F9AFC475-629A-4D42-9878-930D144A1A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06343" y="1629000"/>
            <a:ext cx="2700000" cy="3600000"/>
          </a:xfrm>
        </p:spPr>
        <p:txBody>
          <a:bodyPr/>
          <a:lstStyle/>
          <a:p>
            <a:endParaRPr lang="en-IN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E570F56A-8EC3-4835-B7F4-61AB4C1DCD0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03179" y="1629000"/>
            <a:ext cx="2700000" cy="3600000"/>
          </a:xfrm>
        </p:spPr>
        <p:txBody>
          <a:bodyPr/>
          <a:lstStyle/>
          <a:p>
            <a:endParaRPr lang="en-IN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2DC66291-F31C-44F9-9B28-F121FD335F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37567" y="1629000"/>
            <a:ext cx="2700000" cy="3600000"/>
          </a:xfr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7605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32DCA46-F1D9-4A28-A1B9-29CF88B3B5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1955" y="1629000"/>
            <a:ext cx="2700000" cy="3600000"/>
          </a:xfrm>
        </p:spPr>
        <p:txBody>
          <a:bodyPr/>
          <a:lstStyle/>
          <a:p>
            <a:endParaRPr lang="en-IN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F9AFC475-629A-4D42-9878-930D144A1A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06343" y="1629000"/>
            <a:ext cx="2700000" cy="3600000"/>
          </a:xfrm>
        </p:spPr>
        <p:txBody>
          <a:bodyPr/>
          <a:lstStyle/>
          <a:p>
            <a:endParaRPr lang="en-IN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E570F56A-8EC3-4835-B7F4-61AB4C1DCD0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03179" y="1629000"/>
            <a:ext cx="2700000" cy="3600000"/>
          </a:xfrm>
        </p:spPr>
        <p:txBody>
          <a:bodyPr/>
          <a:lstStyle/>
          <a:p>
            <a:endParaRPr lang="en-IN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2DC66291-F31C-44F9-9B28-F121FD335F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37567" y="1629000"/>
            <a:ext cx="2700000" cy="3600000"/>
          </a:xfr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9915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32DCA46-F1D9-4A28-A1B9-29CF88B3B5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1955" y="1629000"/>
            <a:ext cx="2700000" cy="3600000"/>
          </a:xfrm>
        </p:spPr>
        <p:txBody>
          <a:bodyPr/>
          <a:lstStyle/>
          <a:p>
            <a:endParaRPr lang="en-IN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F9AFC475-629A-4D42-9878-930D144A1A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06343" y="1629000"/>
            <a:ext cx="2700000" cy="3600000"/>
          </a:xfrm>
        </p:spPr>
        <p:txBody>
          <a:bodyPr/>
          <a:lstStyle/>
          <a:p>
            <a:endParaRPr lang="en-IN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E570F56A-8EC3-4835-B7F4-61AB4C1DCD0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503179" y="1629000"/>
            <a:ext cx="2700000" cy="3600000"/>
          </a:xfrm>
        </p:spPr>
        <p:txBody>
          <a:bodyPr/>
          <a:lstStyle/>
          <a:p>
            <a:endParaRPr lang="en-IN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2DC66291-F31C-44F9-9B28-F121FD335F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37567" y="1629000"/>
            <a:ext cx="2700000" cy="3600000"/>
          </a:xfr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2522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C2B613-C9F3-49C0-8FFF-908B9D19A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1000" y="1929000"/>
            <a:ext cx="2250000" cy="30000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9E29019-1287-4F00-96C6-00D4759B31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98343" y="1929000"/>
            <a:ext cx="2250000" cy="30000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F69AA59D-8E9D-4DF3-BE49-5C642A0787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025687" y="1929000"/>
            <a:ext cx="2250000" cy="30000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AEDAE0E-CB5F-400A-84E2-6D7B4184A3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553030" y="1929000"/>
            <a:ext cx="2250000" cy="30000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37800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2228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hyperlink" Target="https://twitter.com/" TargetMode="Externa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hyperlink" Target="https://www.linkedin.com/" TargetMode="External"/><Relationship Id="rId5" Type="http://schemas.openxmlformats.org/officeDocument/2006/relationships/slideLayout" Target="../slideLayouts/slideLayout6.xml"/><Relationship Id="rId10" Type="http://schemas.openxmlformats.org/officeDocument/2006/relationships/hyperlink" Target="https://www.facebook.com/" TargetMode="External"/><Relationship Id="rId4" Type="http://schemas.openxmlformats.org/officeDocument/2006/relationships/slideLayout" Target="../slideLayouts/slideLayout5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35.xml"/><Relationship Id="rId39" Type="http://schemas.openxmlformats.org/officeDocument/2006/relationships/hyperlink" Target="https://twitter.com/" TargetMode="External"/><Relationship Id="rId21" Type="http://schemas.openxmlformats.org/officeDocument/2006/relationships/slideLayout" Target="../slideLayouts/slideLayout30.xml"/><Relationship Id="rId34" Type="http://schemas.openxmlformats.org/officeDocument/2006/relationships/slideLayout" Target="../slideLayouts/slideLayout43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42.xml"/><Relationship Id="rId38" Type="http://schemas.openxmlformats.org/officeDocument/2006/relationships/hyperlink" Target="https://www.linkedin.com/" TargetMode="Externa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29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41.xml"/><Relationship Id="rId37" Type="http://schemas.openxmlformats.org/officeDocument/2006/relationships/hyperlink" Target="https://www.facebook.com/" TargetMode="Externa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32.xml"/><Relationship Id="rId28" Type="http://schemas.openxmlformats.org/officeDocument/2006/relationships/slideLayout" Target="../slideLayouts/slideLayout37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31" Type="http://schemas.openxmlformats.org/officeDocument/2006/relationships/slideLayout" Target="../slideLayouts/slideLayout40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Relationship Id="rId27" Type="http://schemas.openxmlformats.org/officeDocument/2006/relationships/slideLayout" Target="../slideLayouts/slideLayout36.xml"/><Relationship Id="rId30" Type="http://schemas.openxmlformats.org/officeDocument/2006/relationships/slideLayout" Target="../slideLayouts/slideLayout39.xml"/><Relationship Id="rId35" Type="http://schemas.openxmlformats.org/officeDocument/2006/relationships/slideLayout" Target="../slideLayouts/slideLayout44.xml"/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62.xml"/><Relationship Id="rId26" Type="http://schemas.openxmlformats.org/officeDocument/2006/relationships/slideLayout" Target="../slideLayouts/slideLayout70.xml"/><Relationship Id="rId3" Type="http://schemas.openxmlformats.org/officeDocument/2006/relationships/slideLayout" Target="../slideLayouts/slideLayout47.xml"/><Relationship Id="rId21" Type="http://schemas.openxmlformats.org/officeDocument/2006/relationships/slideLayout" Target="../slideLayouts/slideLayout65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17" Type="http://schemas.openxmlformats.org/officeDocument/2006/relationships/slideLayout" Target="../slideLayouts/slideLayout61.xml"/><Relationship Id="rId25" Type="http://schemas.openxmlformats.org/officeDocument/2006/relationships/slideLayout" Target="../slideLayouts/slideLayout69.xml"/><Relationship Id="rId2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60.xml"/><Relationship Id="rId20" Type="http://schemas.openxmlformats.org/officeDocument/2006/relationships/slideLayout" Target="../slideLayouts/slideLayout64.xml"/><Relationship Id="rId29" Type="http://schemas.openxmlformats.org/officeDocument/2006/relationships/slideLayout" Target="../slideLayouts/slideLayout73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24" Type="http://schemas.openxmlformats.org/officeDocument/2006/relationships/slideLayout" Target="../slideLayouts/slideLayout68.xml"/><Relationship Id="rId32" Type="http://schemas.openxmlformats.org/officeDocument/2006/relationships/theme" Target="../theme/theme4.xml"/><Relationship Id="rId5" Type="http://schemas.openxmlformats.org/officeDocument/2006/relationships/slideLayout" Target="../slideLayouts/slideLayout49.xml"/><Relationship Id="rId15" Type="http://schemas.openxmlformats.org/officeDocument/2006/relationships/slideLayout" Target="../slideLayouts/slideLayout59.xml"/><Relationship Id="rId23" Type="http://schemas.openxmlformats.org/officeDocument/2006/relationships/slideLayout" Target="../slideLayouts/slideLayout67.xml"/><Relationship Id="rId28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63.xml"/><Relationship Id="rId31" Type="http://schemas.openxmlformats.org/officeDocument/2006/relationships/slideLayout" Target="../slideLayouts/slideLayout75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8.xml"/><Relationship Id="rId22" Type="http://schemas.openxmlformats.org/officeDocument/2006/relationships/slideLayout" Target="../slideLayouts/slideLayout66.xml"/><Relationship Id="rId27" Type="http://schemas.openxmlformats.org/officeDocument/2006/relationships/slideLayout" Target="../slideLayouts/slideLayout71.xml"/><Relationship Id="rId30" Type="http://schemas.openxmlformats.org/officeDocument/2006/relationships/slideLayout" Target="../slideLayouts/slideLayout7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3" Type="http://schemas.openxmlformats.org/officeDocument/2006/relationships/slideLayout" Target="../slideLayouts/slideLayout78.xml"/><Relationship Id="rId7" Type="http://schemas.openxmlformats.org/officeDocument/2006/relationships/slideLayout" Target="../slideLayouts/slideLayout8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77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5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8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5.xml"/><Relationship Id="rId3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4.xml"/><Relationship Id="rId2" Type="http://schemas.openxmlformats.org/officeDocument/2006/relationships/slideLayout" Target="../slideLayouts/slideLayout89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5" Type="http://schemas.openxmlformats.org/officeDocument/2006/relationships/slideLayout" Target="../slideLayouts/slideLayout92.xml"/><Relationship Id="rId4" Type="http://schemas.openxmlformats.org/officeDocument/2006/relationships/slideLayout" Target="../slideLayouts/slideLayout91.xml"/><Relationship Id="rId9" Type="http://schemas.openxmlformats.org/officeDocument/2006/relationships/theme" Target="../theme/theme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C8C6E-B47F-4276-B952-14776E9EA99B}" type="datetime1">
              <a:rPr lang="en-US" smtClean="0"/>
              <a:t>10/2/25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6F29904-FC13-4203-A32B-BFFD5F58BC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1174336" y="3158712"/>
            <a:ext cx="2888458" cy="539785"/>
          </a:xfrm>
          <a:prstGeom prst="rect">
            <a:avLst/>
          </a:prstGeom>
          <a:solidFill>
            <a:schemeClr val="bg1"/>
          </a:solidFill>
          <a:effectLst>
            <a:outerShdw blurRad="635000" dist="254000" dir="18900000" algn="l" rotWithShape="0">
              <a:prstClr val="black">
                <a:alpha val="10000"/>
              </a:prstClr>
            </a:outerShdw>
          </a:effectLst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lt-LT"/>
              <a:t>Awesome Template</a:t>
            </a:r>
            <a:endParaRPr lang="lt-LT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C0E147AF-F5C8-43CF-A634-F4882C76B7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" y="6356350"/>
            <a:ext cx="539785" cy="501650"/>
          </a:xfrm>
          <a:prstGeom prst="rect">
            <a:avLst/>
          </a:prstGeom>
          <a:solidFill>
            <a:schemeClr val="bg1"/>
          </a:solidFill>
          <a:effectLst>
            <a:outerShdw blurRad="635000" dist="254000" dir="18900000" algn="l" rotWithShape="0">
              <a:prstClr val="black">
                <a:alpha val="10000"/>
              </a:prstClr>
            </a:outerShdw>
          </a:effectLst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A39587DE-3290-4E52-9B4B-8C8523DD1CB9}" type="slidenum">
              <a:rPr lang="lt-LT" smtClean="0"/>
              <a:pPr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917624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35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3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7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5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7" algn="l" defTabSz="91435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1" pos="7680">
          <p15:clr>
            <a:srgbClr val="000000"/>
          </p15:clr>
        </p15:guide>
        <p15:guide id="26" orient="horz" pos="4320">
          <p15:clr>
            <a:srgbClr val="00000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C0609E7-B21A-44A3-8DFD-8D2964CD8535}"/>
              </a:ext>
            </a:extLst>
          </p:cNvPr>
          <p:cNvSpPr txBox="1"/>
          <p:nvPr/>
        </p:nvSpPr>
        <p:spPr>
          <a:xfrm rot="16200000">
            <a:off x="10547818" y="2927923"/>
            <a:ext cx="2507418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1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1000">
                <a:solidFill>
                  <a:schemeClr val="tx1"/>
                </a:solidFill>
              </a:rPr>
              <a:t> presentation to </a:t>
            </a:r>
            <a:r>
              <a:rPr lang="en-US" sz="1000" b="0">
                <a:solidFill>
                  <a:schemeClr val="tx1"/>
                </a:solidFill>
              </a:rPr>
              <a:t>DesignBall</a:t>
            </a:r>
            <a:r>
              <a:rPr lang="en-US" sz="1000">
                <a:solidFill>
                  <a:schemeClr val="tx1"/>
                </a:solidFill>
              </a:rPr>
              <a:t> team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9DEC81-A035-4291-8FEC-7FC53A59434A}"/>
              </a:ext>
            </a:extLst>
          </p:cNvPr>
          <p:cNvSpPr txBox="1"/>
          <p:nvPr/>
        </p:nvSpPr>
        <p:spPr>
          <a:xfrm rot="16200000">
            <a:off x="-706400" y="3213557"/>
            <a:ext cx="21937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solidFill>
                  <a:schemeClr val="accent1"/>
                </a:solidFill>
                <a:latin typeface="Century Gothic" panose="020B0502020202020204" pitchFamily="34" charset="0"/>
              </a:rPr>
              <a:t>Massive X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C360901-01AD-4430-8498-AB1A082771C1}"/>
              </a:ext>
            </a:extLst>
          </p:cNvPr>
          <p:cNvSpPr/>
          <p:nvPr/>
        </p:nvSpPr>
        <p:spPr>
          <a:xfrm>
            <a:off x="364772" y="369582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1BF17D6-2B7C-4C41-8849-23DB4B7E1C12}"/>
              </a:ext>
            </a:extLst>
          </p:cNvPr>
          <p:cNvSpPr/>
          <p:nvPr/>
        </p:nvSpPr>
        <p:spPr>
          <a:xfrm>
            <a:off x="364772" y="518410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9D41FB-1A1C-4F29-8C1E-719377825060}"/>
              </a:ext>
            </a:extLst>
          </p:cNvPr>
          <p:cNvSpPr/>
          <p:nvPr/>
        </p:nvSpPr>
        <p:spPr>
          <a:xfrm>
            <a:off x="364772" y="667238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9A9AFC40-C19C-466C-9791-7DEB2FEE23C0}"/>
              </a:ext>
            </a:extLst>
          </p:cNvPr>
          <p:cNvSpPr txBox="1">
            <a:spLocks/>
          </p:cNvSpPr>
          <p:nvPr/>
        </p:nvSpPr>
        <p:spPr>
          <a:xfrm>
            <a:off x="11702935" y="4438872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D0F637-39BC-413B-92B5-921A8A832E4F}"/>
              </a:ext>
            </a:extLst>
          </p:cNvPr>
          <p:cNvSpPr/>
          <p:nvPr userDrawn="1"/>
        </p:nvSpPr>
        <p:spPr>
          <a:xfrm>
            <a:off x="213501" y="5977044"/>
            <a:ext cx="389850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5B773D-D380-4D28-842C-CAEB2EA06CFE}"/>
              </a:ext>
            </a:extLst>
          </p:cNvPr>
          <p:cNvSpPr/>
          <p:nvPr userDrawn="1"/>
        </p:nvSpPr>
        <p:spPr>
          <a:xfrm>
            <a:off x="213501" y="5659343"/>
            <a:ext cx="389850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806F911-4D41-42F8-A22A-93B4C580A4FA}"/>
              </a:ext>
            </a:extLst>
          </p:cNvPr>
          <p:cNvSpPr/>
          <p:nvPr userDrawn="1"/>
        </p:nvSpPr>
        <p:spPr>
          <a:xfrm>
            <a:off x="213501" y="6294746"/>
            <a:ext cx="389850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</a:p>
        </p:txBody>
      </p:sp>
      <p:sp>
        <p:nvSpPr>
          <p:cNvPr id="22" name="Rectangle 21">
            <a:hlinkClick r:id="rId10"/>
            <a:extLst>
              <a:ext uri="{FF2B5EF4-FFF2-40B4-BE49-F238E27FC236}">
                <a16:creationId xmlns:a16="http://schemas.microsoft.com/office/drawing/2014/main" id="{C1A05CED-D825-4423-B437-E98239752205}"/>
              </a:ext>
            </a:extLst>
          </p:cNvPr>
          <p:cNvSpPr/>
          <p:nvPr userDrawn="1"/>
        </p:nvSpPr>
        <p:spPr>
          <a:xfrm>
            <a:off x="325196" y="6037649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4" name="Rectangle 23">
            <a:hlinkClick r:id="rId11"/>
            <a:extLst>
              <a:ext uri="{FF2B5EF4-FFF2-40B4-BE49-F238E27FC236}">
                <a16:creationId xmlns:a16="http://schemas.microsoft.com/office/drawing/2014/main" id="{C3BFFE27-40D7-4368-A3B4-782C986B1372}"/>
              </a:ext>
            </a:extLst>
          </p:cNvPr>
          <p:cNvSpPr/>
          <p:nvPr userDrawn="1"/>
        </p:nvSpPr>
        <p:spPr>
          <a:xfrm>
            <a:off x="325196" y="5722264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5" name="Rectangle 24">
            <a:hlinkClick r:id="rId12"/>
            <a:extLst>
              <a:ext uri="{FF2B5EF4-FFF2-40B4-BE49-F238E27FC236}">
                <a16:creationId xmlns:a16="http://schemas.microsoft.com/office/drawing/2014/main" id="{3EC3E93D-FF4A-45D0-B764-196D70240EE1}"/>
              </a:ext>
            </a:extLst>
          </p:cNvPr>
          <p:cNvSpPr/>
          <p:nvPr userDrawn="1"/>
        </p:nvSpPr>
        <p:spPr>
          <a:xfrm>
            <a:off x="325196" y="6353035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942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4" indent="-228554" algn="l" defTabSz="91421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6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71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80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989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816">
          <p15:clr>
            <a:srgbClr val="F26B43"/>
          </p15:clr>
        </p15:guide>
        <p15:guide id="4" orient="horz" pos="7776">
          <p15:clr>
            <a:srgbClr val="F26B43"/>
          </p15:clr>
        </p15:guide>
        <p15:guide id="5" pos="14377">
          <p15:clr>
            <a:srgbClr val="F26B43"/>
          </p15:clr>
        </p15:guide>
        <p15:guide id="6" pos="985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C0609E7-B21A-44A3-8DFD-8D2964CD8535}"/>
              </a:ext>
            </a:extLst>
          </p:cNvPr>
          <p:cNvSpPr txBox="1"/>
          <p:nvPr userDrawn="1"/>
        </p:nvSpPr>
        <p:spPr>
          <a:xfrm rot="16200000">
            <a:off x="10547818" y="2927923"/>
            <a:ext cx="2507418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1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1000">
                <a:solidFill>
                  <a:schemeClr val="tx1"/>
                </a:solidFill>
              </a:rPr>
              <a:t> presentation to </a:t>
            </a:r>
            <a:r>
              <a:rPr lang="en-US" sz="1000" b="0">
                <a:solidFill>
                  <a:schemeClr val="tx1"/>
                </a:solidFill>
              </a:rPr>
              <a:t>DesignBall</a:t>
            </a:r>
            <a:r>
              <a:rPr lang="en-US" sz="1000">
                <a:solidFill>
                  <a:schemeClr val="tx1"/>
                </a:solidFill>
              </a:rPr>
              <a:t> team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9DEC81-A035-4291-8FEC-7FC53A59434A}"/>
              </a:ext>
            </a:extLst>
          </p:cNvPr>
          <p:cNvSpPr txBox="1"/>
          <p:nvPr userDrawn="1"/>
        </p:nvSpPr>
        <p:spPr>
          <a:xfrm rot="16200000">
            <a:off x="-706400" y="3213557"/>
            <a:ext cx="21937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solidFill>
                  <a:schemeClr val="accent1"/>
                </a:solidFill>
                <a:latin typeface="Century Gothic" panose="020B0502020202020204" pitchFamily="34" charset="0"/>
              </a:rPr>
              <a:t>Massive X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C360901-01AD-4430-8498-AB1A082771C1}"/>
              </a:ext>
            </a:extLst>
          </p:cNvPr>
          <p:cNvSpPr/>
          <p:nvPr userDrawn="1"/>
        </p:nvSpPr>
        <p:spPr>
          <a:xfrm>
            <a:off x="364772" y="369582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1BF17D6-2B7C-4C41-8849-23DB4B7E1C12}"/>
              </a:ext>
            </a:extLst>
          </p:cNvPr>
          <p:cNvSpPr/>
          <p:nvPr userDrawn="1"/>
        </p:nvSpPr>
        <p:spPr>
          <a:xfrm>
            <a:off x="364772" y="518410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9D41FB-1A1C-4F29-8C1E-719377825060}"/>
              </a:ext>
            </a:extLst>
          </p:cNvPr>
          <p:cNvSpPr/>
          <p:nvPr userDrawn="1"/>
        </p:nvSpPr>
        <p:spPr>
          <a:xfrm>
            <a:off x="364772" y="667238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9A9AFC40-C19C-466C-9791-7DEB2FEE23C0}"/>
              </a:ext>
            </a:extLst>
          </p:cNvPr>
          <p:cNvSpPr txBox="1">
            <a:spLocks/>
          </p:cNvSpPr>
          <p:nvPr userDrawn="1"/>
        </p:nvSpPr>
        <p:spPr>
          <a:xfrm>
            <a:off x="11702935" y="4438872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CD4B45-DE3A-4B59-B7B6-590FD82FF4A1}"/>
              </a:ext>
            </a:extLst>
          </p:cNvPr>
          <p:cNvSpPr/>
          <p:nvPr userDrawn="1"/>
        </p:nvSpPr>
        <p:spPr>
          <a:xfrm>
            <a:off x="213501" y="5977044"/>
            <a:ext cx="389850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Designball-Social-01" pitchFamily="2" charset="0"/>
              </a:rPr>
              <a:t>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DBF76F-A5BF-4FE4-9E19-DA0FF8895EED}"/>
              </a:ext>
            </a:extLst>
          </p:cNvPr>
          <p:cNvSpPr/>
          <p:nvPr userDrawn="1"/>
        </p:nvSpPr>
        <p:spPr>
          <a:xfrm>
            <a:off x="213501" y="5659343"/>
            <a:ext cx="389850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Designball-Social-01" pitchFamily="2" charset="0"/>
              </a:rPr>
              <a:t>C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E2F99E-EA47-4EDD-93A2-372AC98AA753}"/>
              </a:ext>
            </a:extLst>
          </p:cNvPr>
          <p:cNvSpPr/>
          <p:nvPr userDrawn="1"/>
        </p:nvSpPr>
        <p:spPr>
          <a:xfrm>
            <a:off x="213501" y="6294746"/>
            <a:ext cx="389850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Designball-Social-01" pitchFamily="2" charset="0"/>
              </a:rPr>
              <a:t>c</a:t>
            </a:r>
          </a:p>
        </p:txBody>
      </p:sp>
      <p:sp>
        <p:nvSpPr>
          <p:cNvPr id="17" name="Rectangle 16">
            <a:hlinkClick r:id="rId37"/>
            <a:extLst>
              <a:ext uri="{FF2B5EF4-FFF2-40B4-BE49-F238E27FC236}">
                <a16:creationId xmlns:a16="http://schemas.microsoft.com/office/drawing/2014/main" id="{5BD735A8-43BA-4459-B25B-E3B90F10C583}"/>
              </a:ext>
            </a:extLst>
          </p:cNvPr>
          <p:cNvSpPr/>
          <p:nvPr userDrawn="1"/>
        </p:nvSpPr>
        <p:spPr>
          <a:xfrm>
            <a:off x="325196" y="6037649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8" name="Rectangle 17">
            <a:hlinkClick r:id="rId38"/>
            <a:extLst>
              <a:ext uri="{FF2B5EF4-FFF2-40B4-BE49-F238E27FC236}">
                <a16:creationId xmlns:a16="http://schemas.microsoft.com/office/drawing/2014/main" id="{2DF9135E-E526-4CCC-9C22-56BB385A847C}"/>
              </a:ext>
            </a:extLst>
          </p:cNvPr>
          <p:cNvSpPr/>
          <p:nvPr userDrawn="1"/>
        </p:nvSpPr>
        <p:spPr>
          <a:xfrm>
            <a:off x="325196" y="5722264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6" name="Rectangle 25">
            <a:hlinkClick r:id="rId39"/>
            <a:extLst>
              <a:ext uri="{FF2B5EF4-FFF2-40B4-BE49-F238E27FC236}">
                <a16:creationId xmlns:a16="http://schemas.microsoft.com/office/drawing/2014/main" id="{45462E15-C4A9-4807-B343-3389E51B6F38}"/>
              </a:ext>
            </a:extLst>
          </p:cNvPr>
          <p:cNvSpPr/>
          <p:nvPr userDrawn="1"/>
        </p:nvSpPr>
        <p:spPr>
          <a:xfrm>
            <a:off x="325196" y="6353035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998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3" r:id="rId22"/>
    <p:sldLayoutId id="2147483704" r:id="rId23"/>
    <p:sldLayoutId id="2147483705" r:id="rId24"/>
    <p:sldLayoutId id="2147483706" r:id="rId25"/>
    <p:sldLayoutId id="2147483707" r:id="rId26"/>
    <p:sldLayoutId id="2147483708" r:id="rId27"/>
    <p:sldLayoutId id="2147483709" r:id="rId28"/>
    <p:sldLayoutId id="2147483710" r:id="rId29"/>
    <p:sldLayoutId id="2147483711" r:id="rId30"/>
    <p:sldLayoutId id="2147483712" r:id="rId31"/>
    <p:sldLayoutId id="2147483713" r:id="rId32"/>
    <p:sldLayoutId id="2147483714" r:id="rId33"/>
    <p:sldLayoutId id="2147483715" r:id="rId34"/>
    <p:sldLayoutId id="2147483716" r:id="rId35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4" indent="-228554" algn="l" defTabSz="91421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6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71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80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989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816">
          <p15:clr>
            <a:srgbClr val="F26B43"/>
          </p15:clr>
        </p15:guide>
        <p15:guide id="4" orient="horz" pos="7776">
          <p15:clr>
            <a:srgbClr val="F26B43"/>
          </p15:clr>
        </p15:guide>
        <p15:guide id="5" pos="14377">
          <p15:clr>
            <a:srgbClr val="F26B43"/>
          </p15:clr>
        </p15:guide>
        <p15:guide id="6" pos="985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1202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  <p:sldLayoutId id="2147483734" r:id="rId17"/>
    <p:sldLayoutId id="2147483735" r:id="rId18"/>
    <p:sldLayoutId id="2147483736" r:id="rId19"/>
    <p:sldLayoutId id="2147483737" r:id="rId20"/>
    <p:sldLayoutId id="2147483738" r:id="rId21"/>
    <p:sldLayoutId id="2147483739" r:id="rId22"/>
    <p:sldLayoutId id="2147483740" r:id="rId23"/>
    <p:sldLayoutId id="2147483741" r:id="rId24"/>
    <p:sldLayoutId id="2147483742" r:id="rId25"/>
    <p:sldLayoutId id="2147483743" r:id="rId26"/>
    <p:sldLayoutId id="2147483744" r:id="rId27"/>
    <p:sldLayoutId id="2147483745" r:id="rId28"/>
    <p:sldLayoutId id="2147483746" r:id="rId29"/>
    <p:sldLayoutId id="2147483747" r:id="rId30"/>
    <p:sldLayoutId id="2147483748" r:id="rId31"/>
  </p:sldLayoutIdLst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4" indent="-228554" algn="l" defTabSz="91421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6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71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80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989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624">
          <p15:clr>
            <a:srgbClr val="F26B43"/>
          </p15:clr>
        </p15:guide>
        <p15:guide id="4" orient="horz" pos="8016">
          <p15:clr>
            <a:srgbClr val="F26B43"/>
          </p15:clr>
        </p15:guide>
        <p15:guide id="5" pos="14737">
          <p15:clr>
            <a:srgbClr val="F26B43"/>
          </p15:clr>
        </p15:guide>
        <p15:guide id="6" pos="625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BF125B-3F52-417F-AA8E-26A69EC8E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C5EB2F-AEE7-43AA-AE83-FE64A3EBB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AAFB1-71C1-472C-BFA1-B3AF16C5F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E3A70-076F-4FD7-8AA0-E1EDBB6DF2E0}" type="datetimeFigureOut">
              <a:rPr lang="en-IN" smtClean="0"/>
              <a:t>02/10/25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70F99-7D7A-4AE8-ABC1-5068C6B240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38C5E-DB7B-421B-AE4F-D006232228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55800-F894-4662-8365-CCA0691AF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566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85000"/>
                <a:lumOff val="15000"/>
              </a:schemeClr>
            </a:gs>
            <a:gs pos="75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Interstellar Logo" hidden="1">
            <a:extLst>
              <a:ext uri="{FF2B5EF4-FFF2-40B4-BE49-F238E27FC236}">
                <a16:creationId xmlns:a16="http://schemas.microsoft.com/office/drawing/2014/main" id="{57A29953-C092-49EF-3E26-A41680F9DDD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00965" y="386988"/>
            <a:ext cx="414068" cy="413224"/>
            <a:chOff x="2346132" y="720368"/>
            <a:chExt cx="2470030" cy="2464988"/>
          </a:xfrm>
          <a:effectLst>
            <a:outerShdw blurRad="254000" sx="102000" sy="102000" algn="ctr" rotWithShape="0">
              <a:schemeClr val="accent1"/>
            </a:outerShdw>
          </a:effectLst>
        </p:grpSpPr>
        <p:sp>
          <p:nvSpPr>
            <p:cNvPr id="31" name="Rounded rectangle">
              <a:extLst>
                <a:ext uri="{FF2B5EF4-FFF2-40B4-BE49-F238E27FC236}">
                  <a16:creationId xmlns:a16="http://schemas.microsoft.com/office/drawing/2014/main" id="{8A0BC186-0A67-DC88-7D1E-1134A780FBCD}"/>
                </a:ext>
              </a:extLst>
            </p:cNvPr>
            <p:cNvSpPr/>
            <p:nvPr/>
          </p:nvSpPr>
          <p:spPr>
            <a:xfrm rot="2700000">
              <a:off x="2457886" y="827617"/>
              <a:ext cx="2247011" cy="2247001"/>
            </a:xfrm>
            <a:custGeom>
              <a:avLst/>
              <a:gdLst>
                <a:gd name="connsiteX0" fmla="*/ 2246275 w 2247011"/>
                <a:gd name="connsiteY0" fmla="*/ 561394 h 2247001"/>
                <a:gd name="connsiteX1" fmla="*/ 1684517 w 2247011"/>
                <a:gd name="connsiteY1" fmla="*/ -354 h 2247001"/>
                <a:gd name="connsiteX2" fmla="*/ 561011 w 2247011"/>
                <a:gd name="connsiteY2" fmla="*/ -354 h 2247001"/>
                <a:gd name="connsiteX3" fmla="*/ -737 w 2247011"/>
                <a:gd name="connsiteY3" fmla="*/ 561394 h 2247001"/>
                <a:gd name="connsiteX4" fmla="*/ -737 w 2247011"/>
                <a:gd name="connsiteY4" fmla="*/ 1684895 h 2247001"/>
                <a:gd name="connsiteX5" fmla="*/ 561011 w 2247011"/>
                <a:gd name="connsiteY5" fmla="*/ 2246648 h 2247001"/>
                <a:gd name="connsiteX6" fmla="*/ 1684517 w 2247011"/>
                <a:gd name="connsiteY6" fmla="*/ 2246648 h 2247001"/>
                <a:gd name="connsiteX7" fmla="*/ 2246275 w 2247011"/>
                <a:gd name="connsiteY7" fmla="*/ 1684895 h 2247001"/>
                <a:gd name="connsiteX8" fmla="*/ 2246275 w 2247011"/>
                <a:gd name="connsiteY8" fmla="*/ 561394 h 22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011" h="2247001">
                  <a:moveTo>
                    <a:pt x="2246275" y="561394"/>
                  </a:moveTo>
                  <a:cubicBezTo>
                    <a:pt x="2246275" y="251358"/>
                    <a:pt x="1994547" y="-354"/>
                    <a:pt x="1684517" y="-354"/>
                  </a:cubicBezTo>
                  <a:lnTo>
                    <a:pt x="561011" y="-354"/>
                  </a:lnTo>
                  <a:cubicBezTo>
                    <a:pt x="250975" y="-354"/>
                    <a:pt x="-737" y="251358"/>
                    <a:pt x="-737" y="561394"/>
                  </a:cubicBezTo>
                  <a:lnTo>
                    <a:pt x="-737" y="1684895"/>
                  </a:lnTo>
                  <a:cubicBezTo>
                    <a:pt x="-737" y="1994935"/>
                    <a:pt x="250975" y="2246648"/>
                    <a:pt x="561011" y="2246648"/>
                  </a:cubicBezTo>
                  <a:lnTo>
                    <a:pt x="1684517" y="2246648"/>
                  </a:lnTo>
                  <a:cubicBezTo>
                    <a:pt x="1994547" y="2246648"/>
                    <a:pt x="2246275" y="1994935"/>
                    <a:pt x="2246275" y="1684895"/>
                  </a:cubicBezTo>
                  <a:lnTo>
                    <a:pt x="2246275" y="561394"/>
                  </a:lnTo>
                  <a:close/>
                </a:path>
              </a:pathLst>
            </a:custGeom>
            <a:noFill/>
            <a:ln w="12700" cap="rnd">
              <a:solidFill>
                <a:srgbClr val="00FFB3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2" name="PPT">
              <a:extLst>
                <a:ext uri="{FF2B5EF4-FFF2-40B4-BE49-F238E27FC236}">
                  <a16:creationId xmlns:a16="http://schemas.microsoft.com/office/drawing/2014/main" id="{64A93CB9-1AA1-178F-EE31-31BA4545CB9A}"/>
                </a:ext>
              </a:extLst>
            </p:cNvPr>
            <p:cNvSpPr/>
            <p:nvPr/>
          </p:nvSpPr>
          <p:spPr>
            <a:xfrm>
              <a:off x="2346132" y="1856934"/>
              <a:ext cx="2470030" cy="1328422"/>
            </a:xfrm>
            <a:custGeom>
              <a:avLst/>
              <a:gdLst>
                <a:gd name="connsiteX0" fmla="*/ 1321987 w 2470030"/>
                <a:gd name="connsiteY0" fmla="*/ 152946 h 1328422"/>
                <a:gd name="connsiteX1" fmla="*/ 1321988 w 2470030"/>
                <a:gd name="connsiteY1" fmla="*/ 514767 h 1328422"/>
                <a:gd name="connsiteX2" fmla="*/ 1401378 w 2470030"/>
                <a:gd name="connsiteY2" fmla="*/ 514767 h 1328422"/>
                <a:gd name="connsiteX3" fmla="*/ 1463203 w 2470030"/>
                <a:gd name="connsiteY3" fmla="*/ 491867 h 1328422"/>
                <a:gd name="connsiteX4" fmla="*/ 1483811 w 2470030"/>
                <a:gd name="connsiteY4" fmla="*/ 414007 h 1328422"/>
                <a:gd name="connsiteX5" fmla="*/ 1483811 w 2470030"/>
                <a:gd name="connsiteY5" fmla="*/ 253706 h 1328422"/>
                <a:gd name="connsiteX6" fmla="*/ 1463203 w 2470030"/>
                <a:gd name="connsiteY6" fmla="*/ 175845 h 1328422"/>
                <a:gd name="connsiteX7" fmla="*/ 1401377 w 2470030"/>
                <a:gd name="connsiteY7" fmla="*/ 152946 h 1328422"/>
                <a:gd name="connsiteX8" fmla="*/ 677360 w 2470030"/>
                <a:gd name="connsiteY8" fmla="*/ 152668 h 1328422"/>
                <a:gd name="connsiteX9" fmla="*/ 677361 w 2470030"/>
                <a:gd name="connsiteY9" fmla="*/ 514489 h 1328422"/>
                <a:gd name="connsiteX10" fmla="*/ 756743 w 2470030"/>
                <a:gd name="connsiteY10" fmla="*/ 514489 h 1328422"/>
                <a:gd name="connsiteX11" fmla="*/ 818576 w 2470030"/>
                <a:gd name="connsiteY11" fmla="*/ 491589 h 1328422"/>
                <a:gd name="connsiteX12" fmla="*/ 839184 w 2470030"/>
                <a:gd name="connsiteY12" fmla="*/ 413729 h 1328422"/>
                <a:gd name="connsiteX13" fmla="*/ 839184 w 2470030"/>
                <a:gd name="connsiteY13" fmla="*/ 253428 h 1328422"/>
                <a:gd name="connsiteX14" fmla="*/ 818576 w 2470030"/>
                <a:gd name="connsiteY14" fmla="*/ 175567 h 1328422"/>
                <a:gd name="connsiteX15" fmla="*/ 756742 w 2470030"/>
                <a:gd name="connsiteY15" fmla="*/ 152668 h 1328422"/>
                <a:gd name="connsiteX16" fmla="*/ 509425 w 2470030"/>
                <a:gd name="connsiteY16" fmla="*/ 0 h 1328422"/>
                <a:gd name="connsiteX17" fmla="*/ 593388 w 2470030"/>
                <a:gd name="connsiteY17" fmla="*/ 0 h 1328422"/>
                <a:gd name="connsiteX18" fmla="*/ 756742 w 2470030"/>
                <a:gd name="connsiteY18" fmla="*/ 0 h 1328422"/>
                <a:gd name="connsiteX19" fmla="*/ 756746 w 2470030"/>
                <a:gd name="connsiteY19" fmla="*/ 0 h 1328422"/>
                <a:gd name="connsiteX20" fmla="*/ 2456417 w 2470030"/>
                <a:gd name="connsiteY20" fmla="*/ 3 h 1328422"/>
                <a:gd name="connsiteX21" fmla="*/ 2462415 w 2470030"/>
                <a:gd name="connsiteY21" fmla="*/ 20255 h 1328422"/>
                <a:gd name="connsiteX22" fmla="*/ 2470030 w 2470030"/>
                <a:gd name="connsiteY22" fmla="*/ 99751 h 1328422"/>
                <a:gd name="connsiteX23" fmla="*/ 2464964 w 2470030"/>
                <a:gd name="connsiteY23" fmla="*/ 152670 h 1328422"/>
                <a:gd name="connsiteX24" fmla="*/ 1970452 w 2470030"/>
                <a:gd name="connsiteY24" fmla="*/ 152669 h 1328422"/>
                <a:gd name="connsiteX25" fmla="*/ 1970453 w 2470030"/>
                <a:gd name="connsiteY25" fmla="*/ 771772 h 1328422"/>
                <a:gd name="connsiteX26" fmla="*/ 1802518 w 2470030"/>
                <a:gd name="connsiteY26" fmla="*/ 939707 h 1328422"/>
                <a:gd name="connsiteX27" fmla="*/ 1802517 w 2470030"/>
                <a:gd name="connsiteY27" fmla="*/ 152669 h 1328422"/>
                <a:gd name="connsiteX28" fmla="*/ 1636626 w 2470030"/>
                <a:gd name="connsiteY28" fmla="*/ 152669 h 1328422"/>
                <a:gd name="connsiteX29" fmla="*/ 1647834 w 2470030"/>
                <a:gd name="connsiteY29" fmla="*/ 203422 h 1328422"/>
                <a:gd name="connsiteX30" fmla="*/ 1651746 w 2470030"/>
                <a:gd name="connsiteY30" fmla="*/ 264393 h 1328422"/>
                <a:gd name="connsiteX31" fmla="*/ 1651746 w 2470030"/>
                <a:gd name="connsiteY31" fmla="*/ 403320 h 1328422"/>
                <a:gd name="connsiteX32" fmla="*/ 1589152 w 2470030"/>
                <a:gd name="connsiteY32" fmla="*/ 600261 h 1328422"/>
                <a:gd name="connsiteX33" fmla="*/ 1401378 w 2470030"/>
                <a:gd name="connsiteY33" fmla="*/ 667434 h 1328422"/>
                <a:gd name="connsiteX34" fmla="*/ 1321988 w 2470030"/>
                <a:gd name="connsiteY34" fmla="*/ 667434 h 1328422"/>
                <a:gd name="connsiteX35" fmla="*/ 1321989 w 2470030"/>
                <a:gd name="connsiteY35" fmla="*/ 1320475 h 1328422"/>
                <a:gd name="connsiteX36" fmla="*/ 1320854 w 2470030"/>
                <a:gd name="connsiteY36" fmla="*/ 1320811 h 1328422"/>
                <a:gd name="connsiteX37" fmla="*/ 1161862 w 2470030"/>
                <a:gd name="connsiteY37" fmla="*/ 1320808 h 1328422"/>
                <a:gd name="connsiteX38" fmla="*/ 1154054 w 2470030"/>
                <a:gd name="connsiteY38" fmla="*/ 1318495 h 1328422"/>
                <a:gd name="connsiteX39" fmla="*/ 1154052 w 2470030"/>
                <a:gd name="connsiteY39" fmla="*/ 152668 h 1328422"/>
                <a:gd name="connsiteX40" fmla="*/ 992060 w 2470030"/>
                <a:gd name="connsiteY40" fmla="*/ 152668 h 1328422"/>
                <a:gd name="connsiteX41" fmla="*/ 1003207 w 2470030"/>
                <a:gd name="connsiteY41" fmla="*/ 203144 h 1328422"/>
                <a:gd name="connsiteX42" fmla="*/ 1007119 w 2470030"/>
                <a:gd name="connsiteY42" fmla="*/ 264115 h 1328422"/>
                <a:gd name="connsiteX43" fmla="*/ 1007119 w 2470030"/>
                <a:gd name="connsiteY43" fmla="*/ 403042 h 1328422"/>
                <a:gd name="connsiteX44" fmla="*/ 944525 w 2470030"/>
                <a:gd name="connsiteY44" fmla="*/ 599983 h 1328422"/>
                <a:gd name="connsiteX45" fmla="*/ 756743 w 2470030"/>
                <a:gd name="connsiteY45" fmla="*/ 667156 h 1328422"/>
                <a:gd name="connsiteX46" fmla="*/ 677361 w 2470030"/>
                <a:gd name="connsiteY46" fmla="*/ 667156 h 1328422"/>
                <a:gd name="connsiteX47" fmla="*/ 677362 w 2470030"/>
                <a:gd name="connsiteY47" fmla="*/ 936866 h 1328422"/>
                <a:gd name="connsiteX48" fmla="*/ 509426 w 2470030"/>
                <a:gd name="connsiteY48" fmla="*/ 768931 h 1328422"/>
                <a:gd name="connsiteX49" fmla="*/ 509425 w 2470030"/>
                <a:gd name="connsiteY49" fmla="*/ 168151 h 1328422"/>
                <a:gd name="connsiteX50" fmla="*/ 8084 w 2470030"/>
                <a:gd name="connsiteY50" fmla="*/ 168150 h 1328422"/>
                <a:gd name="connsiteX51" fmla="*/ 7612 w 2470030"/>
                <a:gd name="connsiteY51" fmla="*/ 166558 h 1328422"/>
                <a:gd name="connsiteX52" fmla="*/ 7613 w 2470030"/>
                <a:gd name="connsiteY52" fmla="*/ 7571 h 1328422"/>
                <a:gd name="connsiteX53" fmla="*/ 9791 w 2470030"/>
                <a:gd name="connsiteY53" fmla="*/ 215 h 1328422"/>
                <a:gd name="connsiteX54" fmla="*/ 509425 w 2470030"/>
                <a:gd name="connsiteY54" fmla="*/ 216 h 1328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470030" h="1328422">
                  <a:moveTo>
                    <a:pt x="1321987" y="152946"/>
                  </a:moveTo>
                  <a:lnTo>
                    <a:pt x="1321988" y="514767"/>
                  </a:lnTo>
                  <a:lnTo>
                    <a:pt x="1401378" y="514767"/>
                  </a:lnTo>
                  <a:cubicBezTo>
                    <a:pt x="1428858" y="514767"/>
                    <a:pt x="1449467" y="507133"/>
                    <a:pt x="1463203" y="491867"/>
                  </a:cubicBezTo>
                  <a:cubicBezTo>
                    <a:pt x="1476947" y="476600"/>
                    <a:pt x="1483811" y="450647"/>
                    <a:pt x="1483811" y="414007"/>
                  </a:cubicBezTo>
                  <a:lnTo>
                    <a:pt x="1483811" y="253706"/>
                  </a:lnTo>
                  <a:cubicBezTo>
                    <a:pt x="1483811" y="217066"/>
                    <a:pt x="1476947" y="191113"/>
                    <a:pt x="1463203" y="175845"/>
                  </a:cubicBezTo>
                  <a:cubicBezTo>
                    <a:pt x="1449466" y="160579"/>
                    <a:pt x="1428858" y="152946"/>
                    <a:pt x="1401377" y="152946"/>
                  </a:cubicBezTo>
                  <a:close/>
                  <a:moveTo>
                    <a:pt x="677360" y="152668"/>
                  </a:moveTo>
                  <a:lnTo>
                    <a:pt x="677361" y="514489"/>
                  </a:lnTo>
                  <a:lnTo>
                    <a:pt x="756743" y="514489"/>
                  </a:lnTo>
                  <a:cubicBezTo>
                    <a:pt x="784223" y="514489"/>
                    <a:pt x="804840" y="506855"/>
                    <a:pt x="818576" y="491589"/>
                  </a:cubicBezTo>
                  <a:cubicBezTo>
                    <a:pt x="832320" y="476322"/>
                    <a:pt x="839184" y="450369"/>
                    <a:pt x="839184" y="413729"/>
                  </a:cubicBezTo>
                  <a:lnTo>
                    <a:pt x="839184" y="253428"/>
                  </a:lnTo>
                  <a:cubicBezTo>
                    <a:pt x="839184" y="216788"/>
                    <a:pt x="832320" y="190835"/>
                    <a:pt x="818576" y="175567"/>
                  </a:cubicBezTo>
                  <a:cubicBezTo>
                    <a:pt x="804839" y="160301"/>
                    <a:pt x="784223" y="152668"/>
                    <a:pt x="756742" y="152668"/>
                  </a:cubicBezTo>
                  <a:close/>
                  <a:moveTo>
                    <a:pt x="509425" y="0"/>
                  </a:moveTo>
                  <a:lnTo>
                    <a:pt x="593388" y="0"/>
                  </a:lnTo>
                  <a:lnTo>
                    <a:pt x="756742" y="0"/>
                  </a:lnTo>
                  <a:lnTo>
                    <a:pt x="756746" y="0"/>
                  </a:lnTo>
                  <a:lnTo>
                    <a:pt x="2456417" y="3"/>
                  </a:lnTo>
                  <a:lnTo>
                    <a:pt x="2462415" y="20255"/>
                  </a:lnTo>
                  <a:cubicBezTo>
                    <a:pt x="2467491" y="46490"/>
                    <a:pt x="2470029" y="73120"/>
                    <a:pt x="2470030" y="99751"/>
                  </a:cubicBezTo>
                  <a:lnTo>
                    <a:pt x="2464964" y="152670"/>
                  </a:lnTo>
                  <a:lnTo>
                    <a:pt x="1970452" y="152669"/>
                  </a:lnTo>
                  <a:lnTo>
                    <a:pt x="1970453" y="771772"/>
                  </a:lnTo>
                  <a:lnTo>
                    <a:pt x="1802518" y="939707"/>
                  </a:lnTo>
                  <a:lnTo>
                    <a:pt x="1802517" y="152669"/>
                  </a:lnTo>
                  <a:lnTo>
                    <a:pt x="1636626" y="152669"/>
                  </a:lnTo>
                  <a:lnTo>
                    <a:pt x="1647834" y="203422"/>
                  </a:lnTo>
                  <a:cubicBezTo>
                    <a:pt x="1650442" y="222442"/>
                    <a:pt x="1651746" y="242765"/>
                    <a:pt x="1651746" y="264393"/>
                  </a:cubicBezTo>
                  <a:lnTo>
                    <a:pt x="1651746" y="403320"/>
                  </a:lnTo>
                  <a:cubicBezTo>
                    <a:pt x="1651746" y="489832"/>
                    <a:pt x="1630882" y="555478"/>
                    <a:pt x="1589152" y="600261"/>
                  </a:cubicBezTo>
                  <a:cubicBezTo>
                    <a:pt x="1547423" y="645043"/>
                    <a:pt x="1484837" y="667434"/>
                    <a:pt x="1401378" y="667434"/>
                  </a:cubicBezTo>
                  <a:lnTo>
                    <a:pt x="1321988" y="667434"/>
                  </a:lnTo>
                  <a:lnTo>
                    <a:pt x="1321989" y="1320475"/>
                  </a:lnTo>
                  <a:lnTo>
                    <a:pt x="1320854" y="1320811"/>
                  </a:lnTo>
                  <a:cubicBezTo>
                    <a:pt x="1268385" y="1330960"/>
                    <a:pt x="1214333" y="1330959"/>
                    <a:pt x="1161862" y="1320808"/>
                  </a:cubicBezTo>
                  <a:lnTo>
                    <a:pt x="1154054" y="1318495"/>
                  </a:lnTo>
                  <a:lnTo>
                    <a:pt x="1154052" y="152668"/>
                  </a:lnTo>
                  <a:lnTo>
                    <a:pt x="992060" y="152668"/>
                  </a:lnTo>
                  <a:lnTo>
                    <a:pt x="1003207" y="203144"/>
                  </a:lnTo>
                  <a:cubicBezTo>
                    <a:pt x="1005815" y="222164"/>
                    <a:pt x="1007119" y="242487"/>
                    <a:pt x="1007119" y="264115"/>
                  </a:cubicBezTo>
                  <a:lnTo>
                    <a:pt x="1007119" y="403042"/>
                  </a:lnTo>
                  <a:cubicBezTo>
                    <a:pt x="1007119" y="489554"/>
                    <a:pt x="986255" y="555200"/>
                    <a:pt x="944525" y="599983"/>
                  </a:cubicBezTo>
                  <a:cubicBezTo>
                    <a:pt x="902796" y="644765"/>
                    <a:pt x="840202" y="667156"/>
                    <a:pt x="756743" y="667156"/>
                  </a:cubicBezTo>
                  <a:lnTo>
                    <a:pt x="677361" y="667156"/>
                  </a:lnTo>
                  <a:lnTo>
                    <a:pt x="677362" y="936866"/>
                  </a:lnTo>
                  <a:lnTo>
                    <a:pt x="509426" y="768931"/>
                  </a:lnTo>
                  <a:lnTo>
                    <a:pt x="509425" y="168151"/>
                  </a:lnTo>
                  <a:lnTo>
                    <a:pt x="8084" y="168150"/>
                  </a:lnTo>
                  <a:lnTo>
                    <a:pt x="7612" y="166558"/>
                  </a:lnTo>
                  <a:cubicBezTo>
                    <a:pt x="-2537" y="114090"/>
                    <a:pt x="-2537" y="60039"/>
                    <a:pt x="7613" y="7571"/>
                  </a:cubicBezTo>
                  <a:lnTo>
                    <a:pt x="9791" y="215"/>
                  </a:lnTo>
                  <a:lnTo>
                    <a:pt x="509425" y="216"/>
                  </a:lnTo>
                  <a:close/>
                </a:path>
              </a:pathLst>
            </a:custGeom>
            <a:solidFill>
              <a:srgbClr val="00FFB3"/>
            </a:solidFill>
            <a:ln w="96490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  <p:sp>
          <p:nvSpPr>
            <p:cNvPr id="33" name="INT">
              <a:extLst>
                <a:ext uri="{FF2B5EF4-FFF2-40B4-BE49-F238E27FC236}">
                  <a16:creationId xmlns:a16="http://schemas.microsoft.com/office/drawing/2014/main" id="{2B12C34C-FB3E-B1DE-2F41-176AF2B36B41}"/>
                </a:ext>
              </a:extLst>
            </p:cNvPr>
            <p:cNvSpPr/>
            <p:nvPr/>
          </p:nvSpPr>
          <p:spPr>
            <a:xfrm rot="5">
              <a:off x="2855137" y="720368"/>
              <a:ext cx="1462663" cy="968924"/>
            </a:xfrm>
            <a:custGeom>
              <a:avLst/>
              <a:gdLst>
                <a:gd name="connsiteX0" fmla="*/ 1294727 w 1462663"/>
                <a:gd name="connsiteY0" fmla="*/ 397581 h 968924"/>
                <a:gd name="connsiteX1" fmla="*/ 1462662 w 1462663"/>
                <a:gd name="connsiteY1" fmla="*/ 565516 h 968924"/>
                <a:gd name="connsiteX2" fmla="*/ 1462663 w 1462663"/>
                <a:gd name="connsiteY2" fmla="*/ 968818 h 968924"/>
                <a:gd name="connsiteX3" fmla="*/ 1294728 w 1462663"/>
                <a:gd name="connsiteY3" fmla="*/ 968818 h 968924"/>
                <a:gd name="connsiteX4" fmla="*/ 167935 w 1462663"/>
                <a:gd name="connsiteY4" fmla="*/ 374252 h 968924"/>
                <a:gd name="connsiteX5" fmla="*/ 167935 w 1462663"/>
                <a:gd name="connsiteY5" fmla="*/ 968924 h 968924"/>
                <a:gd name="connsiteX6" fmla="*/ 0 w 1462663"/>
                <a:gd name="connsiteY6" fmla="*/ 968924 h 968924"/>
                <a:gd name="connsiteX7" fmla="*/ 0 w 1462663"/>
                <a:gd name="connsiteY7" fmla="*/ 542188 h 968924"/>
                <a:gd name="connsiteX8" fmla="*/ 667015 w 1462663"/>
                <a:gd name="connsiteY8" fmla="*/ 0 h 968924"/>
                <a:gd name="connsiteX9" fmla="*/ 870325 w 1462663"/>
                <a:gd name="connsiteY9" fmla="*/ 577652 h 968924"/>
                <a:gd name="connsiteX10" fmla="*/ 874161 w 1462663"/>
                <a:gd name="connsiteY10" fmla="*/ 577652 h 968924"/>
                <a:gd name="connsiteX11" fmla="*/ 874160 w 1462663"/>
                <a:gd name="connsiteY11" fmla="*/ 24781 h 968924"/>
                <a:gd name="connsiteX12" fmla="*/ 876278 w 1462663"/>
                <a:gd name="connsiteY12" fmla="*/ 25408 h 968924"/>
                <a:gd name="connsiteX13" fmla="*/ 1013899 w 1462663"/>
                <a:gd name="connsiteY13" fmla="*/ 116754 h 968924"/>
                <a:gd name="connsiteX14" fmla="*/ 1061879 w 1462663"/>
                <a:gd name="connsiteY14" fmla="*/ 164734 h 968924"/>
                <a:gd name="connsiteX15" fmla="*/ 1061881 w 1462663"/>
                <a:gd name="connsiteY15" fmla="*/ 968186 h 968924"/>
                <a:gd name="connsiteX16" fmla="*/ 845430 w 1462663"/>
                <a:gd name="connsiteY16" fmla="*/ 968187 h 968924"/>
                <a:gd name="connsiteX17" fmla="*/ 592576 w 1462663"/>
                <a:gd name="connsiteY17" fmla="*/ 257986 h 968924"/>
                <a:gd name="connsiteX18" fmla="*/ 588747 w 1462663"/>
                <a:gd name="connsiteY18" fmla="*/ 257986 h 968924"/>
                <a:gd name="connsiteX19" fmla="*/ 588748 w 1462663"/>
                <a:gd name="connsiteY19" fmla="*/ 968187 h 968924"/>
                <a:gd name="connsiteX20" fmla="*/ 401022 w 1462663"/>
                <a:gd name="connsiteY20" fmla="*/ 968188 h 968924"/>
                <a:gd name="connsiteX21" fmla="*/ 401020 w 1462663"/>
                <a:gd name="connsiteY21" fmla="*/ 141166 h 968924"/>
                <a:gd name="connsiteX22" fmla="*/ 425435 w 1462663"/>
                <a:gd name="connsiteY22" fmla="*/ 116752 h 968924"/>
                <a:gd name="connsiteX23" fmla="*/ 640173 w 1462663"/>
                <a:gd name="connsiteY23" fmla="*/ 2571 h 968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62663" h="968924">
                  <a:moveTo>
                    <a:pt x="1294727" y="397581"/>
                  </a:moveTo>
                  <a:lnTo>
                    <a:pt x="1462662" y="565516"/>
                  </a:lnTo>
                  <a:lnTo>
                    <a:pt x="1462663" y="968818"/>
                  </a:lnTo>
                  <a:lnTo>
                    <a:pt x="1294728" y="968818"/>
                  </a:lnTo>
                  <a:close/>
                  <a:moveTo>
                    <a:pt x="167935" y="374252"/>
                  </a:moveTo>
                  <a:lnTo>
                    <a:pt x="167935" y="968924"/>
                  </a:lnTo>
                  <a:lnTo>
                    <a:pt x="0" y="968924"/>
                  </a:lnTo>
                  <a:lnTo>
                    <a:pt x="0" y="542188"/>
                  </a:lnTo>
                  <a:close/>
                  <a:moveTo>
                    <a:pt x="667015" y="0"/>
                  </a:moveTo>
                  <a:lnTo>
                    <a:pt x="870325" y="577652"/>
                  </a:lnTo>
                  <a:lnTo>
                    <a:pt x="874161" y="577652"/>
                  </a:lnTo>
                  <a:lnTo>
                    <a:pt x="874160" y="24781"/>
                  </a:lnTo>
                  <a:lnTo>
                    <a:pt x="876278" y="25408"/>
                  </a:lnTo>
                  <a:cubicBezTo>
                    <a:pt x="926371" y="45707"/>
                    <a:pt x="973301" y="76156"/>
                    <a:pt x="1013899" y="116754"/>
                  </a:cubicBezTo>
                  <a:lnTo>
                    <a:pt x="1061879" y="164734"/>
                  </a:lnTo>
                  <a:lnTo>
                    <a:pt x="1061881" y="968186"/>
                  </a:lnTo>
                  <a:lnTo>
                    <a:pt x="845430" y="968187"/>
                  </a:lnTo>
                  <a:lnTo>
                    <a:pt x="592576" y="257986"/>
                  </a:lnTo>
                  <a:lnTo>
                    <a:pt x="588747" y="257986"/>
                  </a:lnTo>
                  <a:lnTo>
                    <a:pt x="588748" y="968187"/>
                  </a:lnTo>
                  <a:lnTo>
                    <a:pt x="401022" y="968188"/>
                  </a:lnTo>
                  <a:lnTo>
                    <a:pt x="401020" y="141166"/>
                  </a:lnTo>
                  <a:lnTo>
                    <a:pt x="425435" y="116752"/>
                  </a:lnTo>
                  <a:cubicBezTo>
                    <a:pt x="486331" y="55855"/>
                    <a:pt x="561471" y="17795"/>
                    <a:pt x="640173" y="2571"/>
                  </a:cubicBezTo>
                  <a:close/>
                </a:path>
              </a:pathLst>
            </a:custGeom>
            <a:solidFill>
              <a:srgbClr val="FFFFFF"/>
            </a:solidFill>
            <a:ln w="119821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LT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E68450-8F95-5C52-1E0C-18441AA29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B3BF27-3AF9-7DE0-5A0A-E95F0EAAC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B2151F-7DE0-DF4A-B52F-13DF4AA6DD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249187"/>
            <a:ext cx="2743200" cy="365125"/>
          </a:xfrm>
          <a:prstGeom prst="rect">
            <a:avLst/>
          </a:prstGeom>
        </p:spPr>
        <p:txBody>
          <a:bodyPr vert="horz" wrap="none" lIns="0" tIns="46800" rIns="0" bIns="46800" rtlCol="0" anchor="ctr">
            <a:noAutofit/>
          </a:bodyPr>
          <a:lstStyle>
            <a:lvl1pPr algn="l">
              <a:defRPr lang="en-LT" sz="900" b="0" i="0" spc="100">
                <a:solidFill>
                  <a:schemeClr val="bg1"/>
                </a:solidFill>
                <a:effectLst>
                  <a:outerShdw blurRad="1270000" sx="102000" sy="102000" algn="ctr" rotWithShape="0">
                    <a:schemeClr val="bg1"/>
                  </a:outerShdw>
                </a:effectLst>
                <a:latin typeface="Nunito Sans" pitchFamily="2" charset="77"/>
              </a:defRPr>
            </a:lvl1pPr>
          </a:lstStyle>
          <a:p>
            <a:pPr>
              <a:lnSpc>
                <a:spcPct val="80000"/>
              </a:lnSpc>
            </a:pPr>
            <a:fld id="{7972D8F3-406B-454B-90C3-FA79EB6CCAC0}" type="datetime1">
              <a:t>10/2/25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B28A8-1768-A14D-3652-858E142EE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18756" y="6249187"/>
            <a:ext cx="2754488" cy="365125"/>
          </a:xfrm>
          <a:prstGeom prst="rect">
            <a:avLst/>
          </a:prstGeom>
        </p:spPr>
        <p:txBody>
          <a:bodyPr vert="horz" wrap="none" lIns="0" tIns="46800" rIns="0" bIns="46800" rtlCol="0" anchor="ctr">
            <a:noAutofit/>
          </a:bodyPr>
          <a:lstStyle>
            <a:lvl1pPr algn="ctr">
              <a:defRPr lang="en-LT" sz="900" b="0" i="0" spc="100">
                <a:solidFill>
                  <a:schemeClr val="bg1"/>
                </a:solidFill>
                <a:effectLst>
                  <a:outerShdw blurRad="1270000" sx="102000" sy="102000" algn="ctr" rotWithShape="0">
                    <a:schemeClr val="bg1"/>
                  </a:outerShdw>
                </a:effectLst>
                <a:latin typeface="Nunito Sans" pitchFamily="2" charset="77"/>
              </a:defRPr>
            </a:lvl1pPr>
          </a:lstStyle>
          <a:p>
            <a:pPr>
              <a:lnSpc>
                <a:spcPct val="80000"/>
              </a:lnSpc>
            </a:pPr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FB34C-71C1-1674-836D-3616EEA593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0686" y="6296797"/>
            <a:ext cx="417101" cy="276999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>
              <a:defRPr kumimoji="0" lang="en-LT" sz="1200" b="1" i="0" u="none" strike="noStrike" cap="none" spc="0" normalizeH="0" baseline="0">
                <a:ln>
                  <a:noFill/>
                </a:ln>
                <a:solidFill>
                  <a:srgbClr val="00FFB3"/>
                </a:solidFill>
                <a:effectLst>
                  <a:outerShdw blurRad="317500" dir="5400000" algn="t" rotWithShape="0">
                    <a:srgbClr val="00FFB3"/>
                  </a:outerShdw>
                </a:effectLst>
                <a:uLnTx/>
                <a:uFillTx/>
                <a:latin typeface="Poppins SemiBold" pitchFamily="2" charset="77"/>
                <a:cs typeface="Poppins SemiBold" pitchFamily="2" charset="77"/>
              </a:defRPr>
            </a:lvl1pPr>
          </a:lstStyle>
          <a:p>
            <a:pPr algn="ctr"/>
            <a:fld id="{EF0C7008-8A87-D045-93C8-5F8585463453}" type="slidenum">
              <a:rPr lang="en-LT"/>
              <a:pPr algn="ctr"/>
              <a:t>‹#›</a:t>
            </a:fld>
            <a:endParaRPr lang="en-LT"/>
          </a:p>
        </p:txBody>
      </p:sp>
      <p:sp>
        <p:nvSpPr>
          <p:cNvPr id="21" name="Rounded Rectangle 4" hidden="1">
            <a:extLst>
              <a:ext uri="{FF2B5EF4-FFF2-40B4-BE49-F238E27FC236}">
                <a16:creationId xmlns:a16="http://schemas.microsoft.com/office/drawing/2014/main" id="{C0821B68-A10A-2BF6-85D7-56D7BDA81B0D}"/>
              </a:ext>
            </a:extLst>
          </p:cNvPr>
          <p:cNvSpPr/>
          <p:nvPr userDrawn="1"/>
        </p:nvSpPr>
        <p:spPr>
          <a:xfrm rot="2700000">
            <a:off x="324130" y="6253424"/>
            <a:ext cx="367739" cy="363745"/>
          </a:xfrm>
          <a:prstGeom prst="roundRect">
            <a:avLst>
              <a:gd name="adj" fmla="val 34163"/>
            </a:avLst>
          </a:prstGeom>
          <a:solidFill>
            <a:schemeClr val="tx1">
              <a:alpha val="0"/>
            </a:schemeClr>
          </a:solidFill>
          <a:ln w="12700">
            <a:gradFill flip="none" rotWithShape="1">
              <a:gsLst>
                <a:gs pos="20000">
                  <a:schemeClr val="accent1"/>
                </a:gs>
                <a:gs pos="80000">
                  <a:schemeClr val="accent2"/>
                </a:gs>
              </a:gsLst>
              <a:lin ang="2700000" scaled="1"/>
              <a:tileRect/>
            </a:gradFill>
          </a:ln>
          <a:effectLst>
            <a:outerShdw blurRad="88900" sx="102000" sy="102000" algn="ctr" rotWithShape="0">
              <a:schemeClr val="accent1"/>
            </a:outerShdw>
          </a:effectLst>
        </p:spPr>
        <p:txBody>
          <a:bodyPr wrap="square" rtlCol="0">
            <a:spAutoFit/>
          </a:bodyPr>
          <a:lstStyle/>
          <a:p>
            <a:pPr lvl="0" algn="ctr"/>
            <a:endParaRPr lang="en-LT" sz="1200" b="1" spc="300" noProof="0">
              <a:gradFill flip="none" rotWithShape="1">
                <a:gsLst>
                  <a:gs pos="20000">
                    <a:schemeClr val="accent1"/>
                  </a:gs>
                  <a:gs pos="80000">
                    <a:schemeClr val="accent2"/>
                  </a:gs>
                </a:gsLst>
                <a:lin ang="2700000" scaled="1"/>
                <a:tileRect/>
              </a:gra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317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Nunito Sans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Nunito Sans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Nunito Sans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Nunito Sans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Nunito Sans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Nunito Sans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0992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</p:sldLayoutIdLst>
  <p:hf sldNum="0"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audio" Target="../media/media1.opus"/><Relationship Id="rId7" Type="http://schemas.openxmlformats.org/officeDocument/2006/relationships/customXml" Target="../ink/ink1.xml"/><Relationship Id="rId2" Type="http://schemas.microsoft.com/office/2007/relationships/media" Target="../media/media1.opus"/><Relationship Id="rId1" Type="http://schemas.openxmlformats.org/officeDocument/2006/relationships/tags" Target="../tags/tag1.xml"/><Relationship Id="rId6" Type="http://schemas.openxmlformats.org/officeDocument/2006/relationships/image" Target="../media/image6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6.xml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opus"/><Relationship Id="rId2" Type="http://schemas.microsoft.com/office/2007/relationships/media" Target="../media/media7.opus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7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opus"/><Relationship Id="rId2" Type="http://schemas.microsoft.com/office/2007/relationships/media" Target="../media/media8.opus"/><Relationship Id="rId1" Type="http://schemas.openxmlformats.org/officeDocument/2006/relationships/themeOverride" Target="../theme/themeOverride8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7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opus"/><Relationship Id="rId2" Type="http://schemas.microsoft.com/office/2007/relationships/media" Target="../media/media9.opus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opus"/><Relationship Id="rId2" Type="http://schemas.microsoft.com/office/2007/relationships/media" Target="../media/media10.opus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7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opus"/><Relationship Id="rId2" Type="http://schemas.microsoft.com/office/2007/relationships/media" Target="../media/media11.opus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7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opus"/><Relationship Id="rId2" Type="http://schemas.microsoft.com/office/2007/relationships/media" Target="../media/media12.opus"/><Relationship Id="rId1" Type="http://schemas.openxmlformats.org/officeDocument/2006/relationships/themeOverride" Target="../theme/themeOverride12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6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opus"/><Relationship Id="rId2" Type="http://schemas.microsoft.com/office/2007/relationships/media" Target="../media/media13.opus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opus"/><Relationship Id="rId2" Type="http://schemas.microsoft.com/office/2007/relationships/media" Target="../media/media14.opus"/><Relationship Id="rId1" Type="http://schemas.openxmlformats.org/officeDocument/2006/relationships/themeOverride" Target="../theme/themeOverride14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44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media" Target="../media/media15.opus"/><Relationship Id="rId2" Type="http://schemas.openxmlformats.org/officeDocument/2006/relationships/audio" Target="NULL" TargetMode="External"/><Relationship Id="rId1" Type="http://schemas.openxmlformats.org/officeDocument/2006/relationships/themeOverride" Target="../theme/themeOverride15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media" Target="../media/media15.opus"/><Relationship Id="rId2" Type="http://schemas.openxmlformats.org/officeDocument/2006/relationships/audio" Target="NULL" TargetMode="External"/><Relationship Id="rId1" Type="http://schemas.openxmlformats.org/officeDocument/2006/relationships/themeOverride" Target="../theme/themeOverride16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media" Target="../media/media15.opus"/><Relationship Id="rId2" Type="http://schemas.openxmlformats.org/officeDocument/2006/relationships/audio" Target="NULL" TargetMode="External"/><Relationship Id="rId1" Type="http://schemas.openxmlformats.org/officeDocument/2006/relationships/themeOverride" Target="../theme/themeOverride17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89.xml"/><Relationship Id="rId1" Type="http://schemas.openxmlformats.org/officeDocument/2006/relationships/tags" Target="../tags/tag3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opus"/><Relationship Id="rId7" Type="http://schemas.openxmlformats.org/officeDocument/2006/relationships/image" Target="../media/image7.png"/><Relationship Id="rId2" Type="http://schemas.microsoft.com/office/2007/relationships/media" Target="../media/media16.opus"/><Relationship Id="rId1" Type="http://schemas.openxmlformats.org/officeDocument/2006/relationships/tags" Target="../tags/tag4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slideLayout" Target="../slideLayouts/slideLayout8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opus"/><Relationship Id="rId7" Type="http://schemas.openxmlformats.org/officeDocument/2006/relationships/image" Target="../media/image7.png"/><Relationship Id="rId2" Type="http://schemas.microsoft.com/office/2007/relationships/media" Target="../media/media17.opus"/><Relationship Id="rId1" Type="http://schemas.openxmlformats.org/officeDocument/2006/relationships/tags" Target="../tags/tag5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slideLayout" Target="../slideLayouts/slideLayout8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opus"/><Relationship Id="rId7" Type="http://schemas.openxmlformats.org/officeDocument/2006/relationships/image" Target="../media/image7.png"/><Relationship Id="rId2" Type="http://schemas.microsoft.com/office/2007/relationships/media" Target="../media/media18.opus"/><Relationship Id="rId1" Type="http://schemas.openxmlformats.org/officeDocument/2006/relationships/tags" Target="../tags/tag6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slideLayout" Target="../slideLayouts/slideLayout8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opus"/><Relationship Id="rId7" Type="http://schemas.openxmlformats.org/officeDocument/2006/relationships/image" Target="../media/image7.png"/><Relationship Id="rId2" Type="http://schemas.microsoft.com/office/2007/relationships/media" Target="../media/media2.opus"/><Relationship Id="rId1" Type="http://schemas.openxmlformats.org/officeDocument/2006/relationships/tags" Target="../tags/tag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slideLayout" Target="../slideLayouts/slideLayout8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3.opus"/><Relationship Id="rId7" Type="http://schemas.openxmlformats.org/officeDocument/2006/relationships/image" Target="../media/image9.png"/><Relationship Id="rId2" Type="http://schemas.microsoft.com/office/2007/relationships/media" Target="../media/media3.opus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jpe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opus"/><Relationship Id="rId2" Type="http://schemas.microsoft.com/office/2007/relationships/media" Target="../media/media4.opus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opus"/><Relationship Id="rId7" Type="http://schemas.openxmlformats.org/officeDocument/2006/relationships/image" Target="../media/image7.png"/><Relationship Id="rId2" Type="http://schemas.microsoft.com/office/2007/relationships/media" Target="../media/media5.opus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6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opus"/><Relationship Id="rId2" Type="http://schemas.microsoft.com/office/2007/relationships/media" Target="../media/media6.opus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7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D027DFFA-D487-9729-6047-5670E4CC1D06}"/>
                  </a:ext>
                </a:extLst>
              </p14:cNvPr>
              <p14:cNvContentPartPr/>
              <p14:nvPr/>
            </p14:nvContentPartPr>
            <p14:xfrm rot="214052">
              <a:off x="7607690" y="2050572"/>
              <a:ext cx="5822280" cy="303912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D027DFFA-D487-9729-6047-5670E4CC1D0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 rot="214052">
                <a:off x="7500050" y="1942932"/>
                <a:ext cx="6037920" cy="3254760"/>
              </a:xfrm>
              <a:prstGeom prst="rect">
                <a:avLst/>
              </a:prstGeom>
            </p:spPr>
          </p:pic>
        </mc:Fallback>
      </mc:AlternateContent>
      <p:grpSp>
        <p:nvGrpSpPr>
          <p:cNvPr id="38" name="Group 37">
            <a:extLst>
              <a:ext uri="{FF2B5EF4-FFF2-40B4-BE49-F238E27FC236}">
                <a16:creationId xmlns:a16="http://schemas.microsoft.com/office/drawing/2014/main" id="{B9346226-819F-4F35-B330-232720C08510}"/>
              </a:ext>
            </a:extLst>
          </p:cNvPr>
          <p:cNvGrpSpPr/>
          <p:nvPr/>
        </p:nvGrpSpPr>
        <p:grpSpPr>
          <a:xfrm rot="21044292">
            <a:off x="-1013369" y="-390968"/>
            <a:ext cx="24009884" cy="378049"/>
            <a:chOff x="-5404745" y="2930092"/>
            <a:chExt cx="24009884" cy="37804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A841A84-D2FD-4B8E-BBFB-C7FC4FC902DB}"/>
                </a:ext>
              </a:extLst>
            </p:cNvPr>
            <p:cNvGrpSpPr/>
            <p:nvPr/>
          </p:nvGrpSpPr>
          <p:grpSpPr>
            <a:xfrm>
              <a:off x="-5404745" y="2930636"/>
              <a:ext cx="15994736" cy="377505"/>
              <a:chOff x="100667" y="2742156"/>
              <a:chExt cx="15994736" cy="377505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EC622DC7-6C7B-493F-8045-21736DE6CDC9}"/>
                  </a:ext>
                </a:extLst>
              </p:cNvPr>
              <p:cNvSpPr/>
              <p:nvPr/>
            </p:nvSpPr>
            <p:spPr>
              <a:xfrm>
                <a:off x="100667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rgbClr val="C00000"/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00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84EDAD08-B086-465B-B017-87F66BEEBF71}"/>
                  </a:ext>
                </a:extLst>
              </p:cNvPr>
              <p:cNvSpPr/>
              <p:nvPr/>
            </p:nvSpPr>
            <p:spPr>
              <a:xfrm>
                <a:off x="1436525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AD26CB5A-EC58-4012-86DF-7F8F42574A0B}"/>
                  </a:ext>
                </a:extLst>
              </p:cNvPr>
              <p:cNvSpPr/>
              <p:nvPr/>
            </p:nvSpPr>
            <p:spPr>
              <a:xfrm>
                <a:off x="2772383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B125B6E4-C044-4991-A864-F7C4B34F222B}"/>
                  </a:ext>
                </a:extLst>
              </p:cNvPr>
              <p:cNvSpPr/>
              <p:nvPr/>
            </p:nvSpPr>
            <p:spPr>
              <a:xfrm>
                <a:off x="4108241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449441-55E0-4F47-A55F-292C94438434}"/>
                  </a:ext>
                </a:extLst>
              </p:cNvPr>
              <p:cNvSpPr/>
              <p:nvPr/>
            </p:nvSpPr>
            <p:spPr>
              <a:xfrm>
                <a:off x="5444099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1A06656A-481A-4E0C-87E4-B7749CF6196A}"/>
                  </a:ext>
                </a:extLst>
              </p:cNvPr>
              <p:cNvSpPr/>
              <p:nvPr/>
            </p:nvSpPr>
            <p:spPr>
              <a:xfrm>
                <a:off x="6779957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08A5A96A-70A3-4DF6-8D69-BA55C93148E6}"/>
                  </a:ext>
                </a:extLst>
              </p:cNvPr>
              <p:cNvSpPr/>
              <p:nvPr/>
            </p:nvSpPr>
            <p:spPr>
              <a:xfrm>
                <a:off x="8115815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D330E11D-6508-428A-9B69-915B18A358BA}"/>
                  </a:ext>
                </a:extLst>
              </p:cNvPr>
              <p:cNvSpPr/>
              <p:nvPr/>
            </p:nvSpPr>
            <p:spPr>
              <a:xfrm>
                <a:off x="9451673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96E6F012-48C9-4B9F-96FA-59677F95BDA9}"/>
                  </a:ext>
                </a:extLst>
              </p:cNvPr>
              <p:cNvSpPr/>
              <p:nvPr/>
            </p:nvSpPr>
            <p:spPr>
              <a:xfrm>
                <a:off x="10787531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80764327-897B-497E-8D0C-D1BFC2231217}"/>
                  </a:ext>
                </a:extLst>
              </p:cNvPr>
              <p:cNvSpPr/>
              <p:nvPr/>
            </p:nvSpPr>
            <p:spPr>
              <a:xfrm>
                <a:off x="12123389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rgbClr val="C00000"/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00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5E2E549B-73ED-4AF2-AEBF-80464FE7943B}"/>
                  </a:ext>
                </a:extLst>
              </p:cNvPr>
              <p:cNvSpPr/>
              <p:nvPr/>
            </p:nvSpPr>
            <p:spPr>
              <a:xfrm>
                <a:off x="13459247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E24BE662-8E7F-4653-BC5D-CB11A8062BBB}"/>
                  </a:ext>
                </a:extLst>
              </p:cNvPr>
              <p:cNvSpPr/>
              <p:nvPr/>
            </p:nvSpPr>
            <p:spPr>
              <a:xfrm>
                <a:off x="14795108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1FEE65D-D364-4F6E-82AD-708DF2732976}"/>
                </a:ext>
              </a:extLst>
            </p:cNvPr>
            <p:cNvGrpSpPr/>
            <p:nvPr/>
          </p:nvGrpSpPr>
          <p:grpSpPr>
            <a:xfrm>
              <a:off x="10625557" y="2930092"/>
              <a:ext cx="7979582" cy="378049"/>
              <a:chOff x="2772383" y="3337718"/>
              <a:chExt cx="7979582" cy="378049"/>
            </a:xfrm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D4171662-0E71-4138-8579-97AD2584D502}"/>
                  </a:ext>
                </a:extLst>
              </p:cNvPr>
              <p:cNvSpPr/>
              <p:nvPr/>
            </p:nvSpPr>
            <p:spPr>
              <a:xfrm>
                <a:off x="2772383" y="3338262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FA47C5ED-702E-40B5-9574-E5A8AE9273E3}"/>
                  </a:ext>
                </a:extLst>
              </p:cNvPr>
              <p:cNvSpPr/>
              <p:nvPr/>
            </p:nvSpPr>
            <p:spPr>
              <a:xfrm>
                <a:off x="4108240" y="3338261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12245227-5569-44DA-B612-0307B3A456E6}"/>
                  </a:ext>
                </a:extLst>
              </p:cNvPr>
              <p:cNvSpPr/>
              <p:nvPr/>
            </p:nvSpPr>
            <p:spPr>
              <a:xfrm>
                <a:off x="5444099" y="3337721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873CB3B5-D010-4E50-B663-6DE4F5076E99}"/>
                  </a:ext>
                </a:extLst>
              </p:cNvPr>
              <p:cNvSpPr/>
              <p:nvPr/>
            </p:nvSpPr>
            <p:spPr>
              <a:xfrm>
                <a:off x="6779956" y="3337720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92DFCEA0-EA6A-47AF-8F00-100AEA6146E9}"/>
                  </a:ext>
                </a:extLst>
              </p:cNvPr>
              <p:cNvSpPr/>
              <p:nvPr/>
            </p:nvSpPr>
            <p:spPr>
              <a:xfrm>
                <a:off x="8115813" y="3337719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C18211C4-3FFB-4732-A289-961B6D34DFC7}"/>
                  </a:ext>
                </a:extLst>
              </p:cNvPr>
              <p:cNvSpPr/>
              <p:nvPr/>
            </p:nvSpPr>
            <p:spPr>
              <a:xfrm>
                <a:off x="9451670" y="3337718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70" name="Rectangle: Rounded Corners 6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BC8287B-5233-47E1-A95D-EDF16EC3C3FB}"/>
              </a:ext>
            </a:extLst>
          </p:cNvPr>
          <p:cNvSpPr/>
          <p:nvPr/>
        </p:nvSpPr>
        <p:spPr>
          <a:xfrm>
            <a:off x="6428785" y="4422910"/>
            <a:ext cx="1921397" cy="590308"/>
          </a:xfrm>
          <a:prstGeom prst="roundRect">
            <a:avLst>
              <a:gd name="adj" fmla="val 37422"/>
            </a:avLst>
          </a:prstGeom>
          <a:solidFill>
            <a:srgbClr val="DCF157"/>
          </a:solidFill>
          <a:ln w="6350">
            <a:solidFill>
              <a:schemeClr val="bg1">
                <a:alpha val="25000"/>
              </a:schemeClr>
            </a:solidFill>
          </a:ln>
          <a:effectLst>
            <a:glow rad="469900">
              <a:schemeClr val="accent4">
                <a:satMod val="175000"/>
                <a:alpha val="22000"/>
              </a:schemeClr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START NOW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39F2718-DF87-369B-D3CC-BD5818A5D94E}"/>
              </a:ext>
            </a:extLst>
          </p:cNvPr>
          <p:cNvGrpSpPr/>
          <p:nvPr/>
        </p:nvGrpSpPr>
        <p:grpSpPr>
          <a:xfrm rot="20981420">
            <a:off x="-10382671" y="6568361"/>
            <a:ext cx="24009884" cy="378049"/>
            <a:chOff x="-5404745" y="2930092"/>
            <a:chExt cx="24009884" cy="37804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71E423E9-0D6E-77E9-CC34-F4030B89BB94}"/>
                </a:ext>
              </a:extLst>
            </p:cNvPr>
            <p:cNvGrpSpPr/>
            <p:nvPr/>
          </p:nvGrpSpPr>
          <p:grpSpPr>
            <a:xfrm>
              <a:off x="-5404745" y="2930636"/>
              <a:ext cx="15994736" cy="377505"/>
              <a:chOff x="100667" y="2742156"/>
              <a:chExt cx="15994736" cy="377505"/>
            </a:xfrm>
          </p:grpSpPr>
          <p:sp>
            <p:nvSpPr>
              <p:cNvPr id="18" name="Rectangle: Rounded Corners 3">
                <a:extLst>
                  <a:ext uri="{FF2B5EF4-FFF2-40B4-BE49-F238E27FC236}">
                    <a16:creationId xmlns:a16="http://schemas.microsoft.com/office/drawing/2014/main" id="{7010510C-146B-92D6-C9A8-A9FBE15DA42C}"/>
                  </a:ext>
                </a:extLst>
              </p:cNvPr>
              <p:cNvSpPr/>
              <p:nvPr/>
            </p:nvSpPr>
            <p:spPr>
              <a:xfrm>
                <a:off x="100667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rgbClr val="C00000"/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00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Rectangle: Rounded Corners 9">
                <a:extLst>
                  <a:ext uri="{FF2B5EF4-FFF2-40B4-BE49-F238E27FC236}">
                    <a16:creationId xmlns:a16="http://schemas.microsoft.com/office/drawing/2014/main" id="{2B74ED5E-4569-7972-3DA6-48C401B28D7D}"/>
                  </a:ext>
                </a:extLst>
              </p:cNvPr>
              <p:cNvSpPr/>
              <p:nvPr/>
            </p:nvSpPr>
            <p:spPr>
              <a:xfrm>
                <a:off x="1436525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Rectangle: Rounded Corners 12">
                <a:extLst>
                  <a:ext uri="{FF2B5EF4-FFF2-40B4-BE49-F238E27FC236}">
                    <a16:creationId xmlns:a16="http://schemas.microsoft.com/office/drawing/2014/main" id="{362465D0-5A8E-B875-34AF-F011B57A7E6A}"/>
                  </a:ext>
                </a:extLst>
              </p:cNvPr>
              <p:cNvSpPr/>
              <p:nvPr/>
            </p:nvSpPr>
            <p:spPr>
              <a:xfrm>
                <a:off x="2772383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Rectangle: Rounded Corners 13">
                <a:extLst>
                  <a:ext uri="{FF2B5EF4-FFF2-40B4-BE49-F238E27FC236}">
                    <a16:creationId xmlns:a16="http://schemas.microsoft.com/office/drawing/2014/main" id="{3AB9C17D-7702-D1AD-2B28-E5741D58ABAB}"/>
                  </a:ext>
                </a:extLst>
              </p:cNvPr>
              <p:cNvSpPr/>
              <p:nvPr/>
            </p:nvSpPr>
            <p:spPr>
              <a:xfrm>
                <a:off x="4108241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Rectangle: Rounded Corners 14">
                <a:extLst>
                  <a:ext uri="{FF2B5EF4-FFF2-40B4-BE49-F238E27FC236}">
                    <a16:creationId xmlns:a16="http://schemas.microsoft.com/office/drawing/2014/main" id="{C1EA33B6-71B3-20DD-36B9-FA628BA65B23}"/>
                  </a:ext>
                </a:extLst>
              </p:cNvPr>
              <p:cNvSpPr/>
              <p:nvPr/>
            </p:nvSpPr>
            <p:spPr>
              <a:xfrm>
                <a:off x="5444099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Rectangle: Rounded Corners 15">
                <a:extLst>
                  <a:ext uri="{FF2B5EF4-FFF2-40B4-BE49-F238E27FC236}">
                    <a16:creationId xmlns:a16="http://schemas.microsoft.com/office/drawing/2014/main" id="{33F5D9D5-563B-FAAB-8409-5633889F7086}"/>
                  </a:ext>
                </a:extLst>
              </p:cNvPr>
              <p:cNvSpPr/>
              <p:nvPr/>
            </p:nvSpPr>
            <p:spPr>
              <a:xfrm>
                <a:off x="6779957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" name="Rectangle: Rounded Corners 23">
                <a:extLst>
                  <a:ext uri="{FF2B5EF4-FFF2-40B4-BE49-F238E27FC236}">
                    <a16:creationId xmlns:a16="http://schemas.microsoft.com/office/drawing/2014/main" id="{845B4026-DEC3-DD78-3D69-BADA281658F5}"/>
                  </a:ext>
                </a:extLst>
              </p:cNvPr>
              <p:cNvSpPr/>
              <p:nvPr/>
            </p:nvSpPr>
            <p:spPr>
              <a:xfrm>
                <a:off x="8115815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ectangle: Rounded Corners 24">
                <a:extLst>
                  <a:ext uri="{FF2B5EF4-FFF2-40B4-BE49-F238E27FC236}">
                    <a16:creationId xmlns:a16="http://schemas.microsoft.com/office/drawing/2014/main" id="{33706499-35A1-8168-34D1-D7D7AAD78416}"/>
                  </a:ext>
                </a:extLst>
              </p:cNvPr>
              <p:cNvSpPr/>
              <p:nvPr/>
            </p:nvSpPr>
            <p:spPr>
              <a:xfrm>
                <a:off x="9451673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Rectangle: Rounded Corners 25">
                <a:extLst>
                  <a:ext uri="{FF2B5EF4-FFF2-40B4-BE49-F238E27FC236}">
                    <a16:creationId xmlns:a16="http://schemas.microsoft.com/office/drawing/2014/main" id="{98BD0F4B-D971-0BE0-5980-2B716A8F2F37}"/>
                  </a:ext>
                </a:extLst>
              </p:cNvPr>
              <p:cNvSpPr/>
              <p:nvPr/>
            </p:nvSpPr>
            <p:spPr>
              <a:xfrm>
                <a:off x="10787531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5" name="Rectangle: Rounded Corners 26">
                <a:extLst>
                  <a:ext uri="{FF2B5EF4-FFF2-40B4-BE49-F238E27FC236}">
                    <a16:creationId xmlns:a16="http://schemas.microsoft.com/office/drawing/2014/main" id="{C4CC0D3D-90FB-1A4D-9428-17C1AC6513A8}"/>
                  </a:ext>
                </a:extLst>
              </p:cNvPr>
              <p:cNvSpPr/>
              <p:nvPr/>
            </p:nvSpPr>
            <p:spPr>
              <a:xfrm>
                <a:off x="12123389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rgbClr val="C00000"/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00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6" name="Rectangle: Rounded Corners 27">
                <a:extLst>
                  <a:ext uri="{FF2B5EF4-FFF2-40B4-BE49-F238E27FC236}">
                    <a16:creationId xmlns:a16="http://schemas.microsoft.com/office/drawing/2014/main" id="{2C95965A-87BE-0344-3955-F85B46B96A13}"/>
                  </a:ext>
                </a:extLst>
              </p:cNvPr>
              <p:cNvSpPr/>
              <p:nvPr/>
            </p:nvSpPr>
            <p:spPr>
              <a:xfrm>
                <a:off x="13459247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Rectangle: Rounded Corners 28">
                <a:extLst>
                  <a:ext uri="{FF2B5EF4-FFF2-40B4-BE49-F238E27FC236}">
                    <a16:creationId xmlns:a16="http://schemas.microsoft.com/office/drawing/2014/main" id="{FA9A1801-7BF7-C698-2495-DA53334036C2}"/>
                  </a:ext>
                </a:extLst>
              </p:cNvPr>
              <p:cNvSpPr/>
              <p:nvPr/>
            </p:nvSpPr>
            <p:spPr>
              <a:xfrm>
                <a:off x="14795108" y="2742156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D892CE5-54C8-FCCE-C51D-E899715D993F}"/>
                </a:ext>
              </a:extLst>
            </p:cNvPr>
            <p:cNvGrpSpPr/>
            <p:nvPr/>
          </p:nvGrpSpPr>
          <p:grpSpPr>
            <a:xfrm>
              <a:off x="10625557" y="2930092"/>
              <a:ext cx="7979582" cy="378049"/>
              <a:chOff x="2772383" y="3337718"/>
              <a:chExt cx="7979582" cy="378049"/>
            </a:xfrm>
          </p:grpSpPr>
          <p:sp>
            <p:nvSpPr>
              <p:cNvPr id="6" name="Rectangle: Rounded Corners 29">
                <a:extLst>
                  <a:ext uri="{FF2B5EF4-FFF2-40B4-BE49-F238E27FC236}">
                    <a16:creationId xmlns:a16="http://schemas.microsoft.com/office/drawing/2014/main" id="{4EC2E0C6-2001-3E8F-2156-080A9EEAB515}"/>
                  </a:ext>
                </a:extLst>
              </p:cNvPr>
              <p:cNvSpPr/>
              <p:nvPr/>
            </p:nvSpPr>
            <p:spPr>
              <a:xfrm>
                <a:off x="2772383" y="3338262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Rectangle: Rounded Corners 30">
                <a:extLst>
                  <a:ext uri="{FF2B5EF4-FFF2-40B4-BE49-F238E27FC236}">
                    <a16:creationId xmlns:a16="http://schemas.microsoft.com/office/drawing/2014/main" id="{6A050809-A2A2-651B-A504-59EA472FD04B}"/>
                  </a:ext>
                </a:extLst>
              </p:cNvPr>
              <p:cNvSpPr/>
              <p:nvPr/>
            </p:nvSpPr>
            <p:spPr>
              <a:xfrm>
                <a:off x="4108240" y="3338261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Rectangle: Rounded Corners 31">
                <a:extLst>
                  <a:ext uri="{FF2B5EF4-FFF2-40B4-BE49-F238E27FC236}">
                    <a16:creationId xmlns:a16="http://schemas.microsoft.com/office/drawing/2014/main" id="{3DA82BA7-6490-9320-9190-639FD33B7055}"/>
                  </a:ext>
                </a:extLst>
              </p:cNvPr>
              <p:cNvSpPr/>
              <p:nvPr/>
            </p:nvSpPr>
            <p:spPr>
              <a:xfrm>
                <a:off x="5444099" y="3337721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Rectangle: Rounded Corners 32">
                <a:extLst>
                  <a:ext uri="{FF2B5EF4-FFF2-40B4-BE49-F238E27FC236}">
                    <a16:creationId xmlns:a16="http://schemas.microsoft.com/office/drawing/2014/main" id="{2EE7E91A-5C43-50A9-021B-D74B22DA9D0B}"/>
                  </a:ext>
                </a:extLst>
              </p:cNvPr>
              <p:cNvSpPr/>
              <p:nvPr/>
            </p:nvSpPr>
            <p:spPr>
              <a:xfrm>
                <a:off x="6779956" y="3337720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Rectangle: Rounded Corners 33">
                <a:extLst>
                  <a:ext uri="{FF2B5EF4-FFF2-40B4-BE49-F238E27FC236}">
                    <a16:creationId xmlns:a16="http://schemas.microsoft.com/office/drawing/2014/main" id="{A9BCA661-4D2F-E3AD-5153-CBF650D63F21}"/>
                  </a:ext>
                </a:extLst>
              </p:cNvPr>
              <p:cNvSpPr/>
              <p:nvPr/>
            </p:nvSpPr>
            <p:spPr>
              <a:xfrm>
                <a:off x="8115813" y="3337719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Rectangle: Rounded Corners 34">
                <a:extLst>
                  <a:ext uri="{FF2B5EF4-FFF2-40B4-BE49-F238E27FC236}">
                    <a16:creationId xmlns:a16="http://schemas.microsoft.com/office/drawing/2014/main" id="{1BD2977F-23EA-F7ED-7EB5-F7E8FC805DF5}"/>
                  </a:ext>
                </a:extLst>
              </p:cNvPr>
              <p:cNvSpPr/>
              <p:nvPr/>
            </p:nvSpPr>
            <p:spPr>
              <a:xfrm>
                <a:off x="9451670" y="3337718"/>
                <a:ext cx="1300295" cy="377505"/>
              </a:xfrm>
              <a:prstGeom prst="roundRect">
                <a:avLst>
                  <a:gd name="adj" fmla="val 32223"/>
                </a:avLst>
              </a:prstGeom>
              <a:solidFill>
                <a:schemeClr val="bg1">
                  <a:alpha val="10000"/>
                </a:schemeClr>
              </a:solidFill>
              <a:ln w="6350">
                <a:solidFill>
                  <a:schemeClr val="bg1">
                    <a:alpha val="2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Welcome</a:t>
                </a: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451DF05F-7365-C41B-DA0C-2A5E3098FCD8}"/>
              </a:ext>
            </a:extLst>
          </p:cNvPr>
          <p:cNvSpPr txBox="1"/>
          <p:nvPr/>
        </p:nvSpPr>
        <p:spPr>
          <a:xfrm>
            <a:off x="7426411" y="-6054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FBE28F7-6905-A31E-7B6E-77683473BE35}"/>
              </a:ext>
            </a:extLst>
          </p:cNvPr>
          <p:cNvGrpSpPr/>
          <p:nvPr/>
        </p:nvGrpSpPr>
        <p:grpSpPr>
          <a:xfrm>
            <a:off x="837978" y="2046685"/>
            <a:ext cx="10140808" cy="1792759"/>
            <a:chOff x="1470137" y="2469017"/>
            <a:chExt cx="9285837" cy="1641612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9B652D2-6521-2FFF-4924-0ED24FB85EE1}"/>
                </a:ext>
              </a:extLst>
            </p:cNvPr>
            <p:cNvSpPr txBox="1"/>
            <p:nvPr/>
          </p:nvSpPr>
          <p:spPr>
            <a:xfrm>
              <a:off x="1470137" y="3143146"/>
              <a:ext cx="9147608" cy="967483"/>
            </a:xfrm>
            <a:custGeom>
              <a:avLst/>
              <a:gdLst/>
              <a:ahLst/>
              <a:cxnLst/>
              <a:rect l="l" t="t" r="r" b="b"/>
              <a:pathLst>
                <a:path w="9147608" h="967483">
                  <a:moveTo>
                    <a:pt x="459446" y="406018"/>
                  </a:moveTo>
                  <a:lnTo>
                    <a:pt x="459446" y="932536"/>
                  </a:lnTo>
                  <a:lnTo>
                    <a:pt x="0" y="932536"/>
                  </a:lnTo>
                  <a:lnTo>
                    <a:pt x="0" y="482196"/>
                  </a:lnTo>
                  <a:close/>
                  <a:moveTo>
                    <a:pt x="575593" y="386761"/>
                  </a:moveTo>
                  <a:lnTo>
                    <a:pt x="575593" y="401141"/>
                  </a:lnTo>
                  <a:lnTo>
                    <a:pt x="488865" y="401141"/>
                  </a:lnTo>
                  <a:close/>
                  <a:moveTo>
                    <a:pt x="1063819" y="305812"/>
                  </a:moveTo>
                  <a:lnTo>
                    <a:pt x="1063819" y="932536"/>
                  </a:lnTo>
                  <a:lnTo>
                    <a:pt x="604372" y="932536"/>
                  </a:lnTo>
                  <a:lnTo>
                    <a:pt x="604372" y="381989"/>
                  </a:lnTo>
                  <a:close/>
                  <a:moveTo>
                    <a:pt x="6364946" y="269380"/>
                  </a:moveTo>
                  <a:lnTo>
                    <a:pt x="6364946" y="932536"/>
                  </a:lnTo>
                  <a:lnTo>
                    <a:pt x="5905500" y="932536"/>
                  </a:lnTo>
                  <a:lnTo>
                    <a:pt x="5905500" y="368848"/>
                  </a:lnTo>
                  <a:close/>
                  <a:moveTo>
                    <a:pt x="1731156" y="195165"/>
                  </a:moveTo>
                  <a:lnTo>
                    <a:pt x="1728467" y="209962"/>
                  </a:lnTo>
                  <a:cubicBezTo>
                    <a:pt x="1728467" y="251894"/>
                    <a:pt x="1735537" y="290694"/>
                    <a:pt x="1749676" y="326359"/>
                  </a:cubicBezTo>
                  <a:lnTo>
                    <a:pt x="1760917" y="343601"/>
                  </a:lnTo>
                  <a:lnTo>
                    <a:pt x="1655835" y="461292"/>
                  </a:lnTo>
                  <a:lnTo>
                    <a:pt x="1814761" y="425217"/>
                  </a:lnTo>
                  <a:lnTo>
                    <a:pt x="1857803" y="462539"/>
                  </a:lnTo>
                  <a:cubicBezTo>
                    <a:pt x="1904382" y="495612"/>
                    <a:pt x="1957202" y="512148"/>
                    <a:pt x="2016263" y="512148"/>
                  </a:cubicBezTo>
                  <a:cubicBezTo>
                    <a:pt x="2096638" y="512148"/>
                    <a:pt x="2164869" y="482820"/>
                    <a:pt x="2220956" y="424163"/>
                  </a:cubicBezTo>
                  <a:cubicBezTo>
                    <a:pt x="2249000" y="394835"/>
                    <a:pt x="2270033" y="362320"/>
                    <a:pt x="2284054" y="326620"/>
                  </a:cubicBezTo>
                  <a:lnTo>
                    <a:pt x="2285545" y="318352"/>
                  </a:lnTo>
                  <a:lnTo>
                    <a:pt x="2774571" y="207346"/>
                  </a:lnTo>
                  <a:lnTo>
                    <a:pt x="2774811" y="209962"/>
                  </a:lnTo>
                  <a:cubicBezTo>
                    <a:pt x="2774811" y="420424"/>
                    <a:pt x="2701174" y="599293"/>
                    <a:pt x="2553898" y="746569"/>
                  </a:cubicBezTo>
                  <a:cubicBezTo>
                    <a:pt x="2406621" y="893845"/>
                    <a:pt x="2227410" y="967483"/>
                    <a:pt x="2016263" y="967483"/>
                  </a:cubicBezTo>
                  <a:cubicBezTo>
                    <a:pt x="1806754" y="967483"/>
                    <a:pt x="1628123" y="893607"/>
                    <a:pt x="1480371" y="745854"/>
                  </a:cubicBezTo>
                  <a:cubicBezTo>
                    <a:pt x="1369556" y="635040"/>
                    <a:pt x="1300297" y="506856"/>
                    <a:pt x="1272594" y="361304"/>
                  </a:cubicBezTo>
                  <a:lnTo>
                    <a:pt x="1264470" y="272543"/>
                  </a:lnTo>
                  <a:close/>
                  <a:moveTo>
                    <a:pt x="4411733" y="160406"/>
                  </a:moveTo>
                  <a:lnTo>
                    <a:pt x="4268758" y="488508"/>
                  </a:lnTo>
                  <a:lnTo>
                    <a:pt x="4699425" y="488508"/>
                  </a:lnTo>
                  <a:lnTo>
                    <a:pt x="4699425" y="932536"/>
                  </a:lnTo>
                  <a:lnTo>
                    <a:pt x="3598603" y="932536"/>
                  </a:lnTo>
                  <a:lnTo>
                    <a:pt x="3875322" y="294509"/>
                  </a:lnTo>
                  <a:close/>
                  <a:moveTo>
                    <a:pt x="6980869" y="136036"/>
                  </a:moveTo>
                  <a:lnTo>
                    <a:pt x="6965977" y="177143"/>
                  </a:lnTo>
                  <a:cubicBezTo>
                    <a:pt x="6934971" y="238005"/>
                    <a:pt x="6888461" y="292211"/>
                    <a:pt x="6826448" y="339759"/>
                  </a:cubicBezTo>
                  <a:lnTo>
                    <a:pt x="7066963" y="932536"/>
                  </a:lnTo>
                  <a:lnTo>
                    <a:pt x="6593882" y="932536"/>
                  </a:lnTo>
                  <a:lnTo>
                    <a:pt x="6384475" y="464819"/>
                  </a:lnTo>
                  <a:lnTo>
                    <a:pt x="6384475" y="265152"/>
                  </a:lnTo>
                  <a:close/>
                  <a:moveTo>
                    <a:pt x="3388942" y="67888"/>
                  </a:moveTo>
                  <a:lnTo>
                    <a:pt x="3123128" y="482557"/>
                  </a:lnTo>
                  <a:lnTo>
                    <a:pt x="3431246" y="405528"/>
                  </a:lnTo>
                  <a:lnTo>
                    <a:pt x="3431246" y="932536"/>
                  </a:lnTo>
                  <a:lnTo>
                    <a:pt x="2971800" y="932536"/>
                  </a:lnTo>
                  <a:lnTo>
                    <a:pt x="2971800" y="162577"/>
                  </a:lnTo>
                  <a:close/>
                  <a:moveTo>
                    <a:pt x="4824337" y="57255"/>
                  </a:moveTo>
                  <a:lnTo>
                    <a:pt x="4819445" y="61395"/>
                  </a:lnTo>
                  <a:lnTo>
                    <a:pt x="4819445" y="58478"/>
                  </a:lnTo>
                  <a:close/>
                  <a:moveTo>
                    <a:pt x="5631779" y="34200"/>
                  </a:moveTo>
                  <a:lnTo>
                    <a:pt x="5638636" y="34200"/>
                  </a:lnTo>
                  <a:lnTo>
                    <a:pt x="5638636" y="387779"/>
                  </a:lnTo>
                  <a:lnTo>
                    <a:pt x="5344673" y="387779"/>
                  </a:lnTo>
                  <a:cubicBezTo>
                    <a:pt x="5312681" y="387779"/>
                    <a:pt x="5291322" y="391593"/>
                    <a:pt x="5280593" y="399222"/>
                  </a:cubicBezTo>
                  <a:cubicBezTo>
                    <a:pt x="5269865" y="406850"/>
                    <a:pt x="5264501" y="420167"/>
                    <a:pt x="5264501" y="439171"/>
                  </a:cubicBezTo>
                  <a:cubicBezTo>
                    <a:pt x="5264501" y="461077"/>
                    <a:pt x="5269761" y="475119"/>
                    <a:pt x="5280280" y="481297"/>
                  </a:cubicBezTo>
                  <a:cubicBezTo>
                    <a:pt x="5290800" y="487474"/>
                    <a:pt x="5318431" y="490563"/>
                    <a:pt x="5363174" y="490563"/>
                  </a:cubicBezTo>
                  <a:lnTo>
                    <a:pt x="5665360" y="490563"/>
                  </a:lnTo>
                  <a:lnTo>
                    <a:pt x="5665360" y="932536"/>
                  </a:lnTo>
                  <a:lnTo>
                    <a:pt x="5315893" y="932536"/>
                  </a:lnTo>
                  <a:cubicBezTo>
                    <a:pt x="5156299" y="932536"/>
                    <a:pt x="5033659" y="893834"/>
                    <a:pt x="4947973" y="816430"/>
                  </a:cubicBezTo>
                  <a:cubicBezTo>
                    <a:pt x="4862287" y="739026"/>
                    <a:pt x="4819445" y="627663"/>
                    <a:pt x="4819445" y="482340"/>
                  </a:cubicBezTo>
                  <a:lnTo>
                    <a:pt x="4819445" y="282750"/>
                  </a:lnTo>
                  <a:close/>
                  <a:moveTo>
                    <a:pt x="8907240" y="4092"/>
                  </a:moveTo>
                  <a:lnTo>
                    <a:pt x="8758384" y="397497"/>
                  </a:lnTo>
                  <a:lnTo>
                    <a:pt x="9147608" y="159919"/>
                  </a:lnTo>
                  <a:lnTo>
                    <a:pt x="9147608" y="932536"/>
                  </a:lnTo>
                  <a:lnTo>
                    <a:pt x="8707691" y="932536"/>
                  </a:lnTo>
                  <a:lnTo>
                    <a:pt x="8707691" y="58515"/>
                  </a:lnTo>
                  <a:close/>
                  <a:moveTo>
                    <a:pt x="7609227" y="0"/>
                  </a:moveTo>
                  <a:lnTo>
                    <a:pt x="7609227" y="446366"/>
                  </a:lnTo>
                  <a:cubicBezTo>
                    <a:pt x="7609227" y="518315"/>
                    <a:pt x="7635267" y="554290"/>
                    <a:pt x="7687343" y="554290"/>
                  </a:cubicBezTo>
                  <a:cubicBezTo>
                    <a:pt x="7740791" y="554290"/>
                    <a:pt x="7767515" y="518315"/>
                    <a:pt x="7767515" y="446366"/>
                  </a:cubicBezTo>
                  <a:lnTo>
                    <a:pt x="7767515" y="314927"/>
                  </a:lnTo>
                  <a:lnTo>
                    <a:pt x="8209489" y="194388"/>
                  </a:lnTo>
                  <a:lnTo>
                    <a:pt x="8209489" y="364138"/>
                  </a:lnTo>
                  <a:cubicBezTo>
                    <a:pt x="8209488" y="548476"/>
                    <a:pt x="8162695" y="695118"/>
                    <a:pt x="8069107" y="804064"/>
                  </a:cubicBezTo>
                  <a:cubicBezTo>
                    <a:pt x="7975521" y="913010"/>
                    <a:pt x="7848265" y="967483"/>
                    <a:pt x="7687343" y="967483"/>
                  </a:cubicBezTo>
                  <a:cubicBezTo>
                    <a:pt x="7526711" y="967483"/>
                    <a:pt x="7399871" y="913120"/>
                    <a:pt x="7306825" y="804393"/>
                  </a:cubicBezTo>
                  <a:cubicBezTo>
                    <a:pt x="7213778" y="695666"/>
                    <a:pt x="7167255" y="548915"/>
                    <a:pt x="7167255" y="364138"/>
                  </a:cubicBezTo>
                  <a:lnTo>
                    <a:pt x="7167255" y="95684"/>
                  </a:lnTo>
                  <a:close/>
                </a:path>
              </a:pathLst>
            </a:custGeom>
            <a:solidFill>
              <a:srgbClr val="FFFF00"/>
            </a:solidFill>
            <a:ln w="12700" cap="flat">
              <a:noFill/>
              <a:prstDash val="solid"/>
              <a:miter/>
            </a:ln>
            <a:effectLst>
              <a:outerShdw blurRad="850900" dist="50800" sx="107000" sy="107000" algn="ctr" rotWithShape="0">
                <a:schemeClr val="accent6">
                  <a:alpha val="83000"/>
                </a:scheme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</a:lstStyle>
            <a:p>
              <a:endParaRPr lang="en-US" dirty="0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5A8D9241-41D2-AB00-56A3-083352AF214B}"/>
                </a:ext>
              </a:extLst>
            </p:cNvPr>
            <p:cNvSpPr/>
            <p:nvPr/>
          </p:nvSpPr>
          <p:spPr>
            <a:xfrm>
              <a:off x="1608366" y="2469017"/>
              <a:ext cx="9147608" cy="1029089"/>
            </a:xfrm>
            <a:custGeom>
              <a:avLst/>
              <a:gdLst/>
              <a:ahLst/>
              <a:cxnLst/>
              <a:rect l="l" t="t" r="r" b="b"/>
              <a:pathLst>
                <a:path w="9147608" h="1029089">
                  <a:moveTo>
                    <a:pt x="1760917" y="890133"/>
                  </a:moveTo>
                  <a:lnTo>
                    <a:pt x="1813304" y="970486"/>
                  </a:lnTo>
                  <a:lnTo>
                    <a:pt x="1814761" y="971749"/>
                  </a:lnTo>
                  <a:lnTo>
                    <a:pt x="1655835" y="1007824"/>
                  </a:lnTo>
                  <a:close/>
                  <a:moveTo>
                    <a:pt x="8707691" y="34947"/>
                  </a:moveTo>
                  <a:lnTo>
                    <a:pt x="9147608" y="34947"/>
                  </a:lnTo>
                  <a:lnTo>
                    <a:pt x="9147608" y="706451"/>
                  </a:lnTo>
                  <a:lnTo>
                    <a:pt x="8758384" y="944029"/>
                  </a:lnTo>
                  <a:lnTo>
                    <a:pt x="8907240" y="550624"/>
                  </a:lnTo>
                  <a:lnTo>
                    <a:pt x="8707691" y="605047"/>
                  </a:lnTo>
                  <a:close/>
                  <a:moveTo>
                    <a:pt x="5905500" y="34947"/>
                  </a:moveTo>
                  <a:lnTo>
                    <a:pt x="6461563" y="34947"/>
                  </a:lnTo>
                  <a:cubicBezTo>
                    <a:pt x="6630054" y="34947"/>
                    <a:pt x="6761201" y="77196"/>
                    <a:pt x="6855003" y="161693"/>
                  </a:cubicBezTo>
                  <a:cubicBezTo>
                    <a:pt x="6959992" y="256619"/>
                    <a:pt x="7012487" y="376427"/>
                    <a:pt x="7012487" y="521117"/>
                  </a:cubicBezTo>
                  <a:cubicBezTo>
                    <a:pt x="7012487" y="558205"/>
                    <a:pt x="7008611" y="593629"/>
                    <a:pt x="7000860" y="627389"/>
                  </a:cubicBezTo>
                  <a:lnTo>
                    <a:pt x="6980869" y="682568"/>
                  </a:lnTo>
                  <a:lnTo>
                    <a:pt x="6384475" y="811684"/>
                  </a:lnTo>
                  <a:lnTo>
                    <a:pt x="6384475" y="624930"/>
                  </a:lnTo>
                  <a:lnTo>
                    <a:pt x="6437923" y="624930"/>
                  </a:lnTo>
                  <a:cubicBezTo>
                    <a:pt x="6511927" y="624930"/>
                    <a:pt x="6548930" y="594094"/>
                    <a:pt x="6548930" y="532424"/>
                  </a:cubicBezTo>
                  <a:cubicBezTo>
                    <a:pt x="6548930" y="479661"/>
                    <a:pt x="6505075" y="453280"/>
                    <a:pt x="6417366" y="453280"/>
                  </a:cubicBezTo>
                  <a:lnTo>
                    <a:pt x="6364946" y="453280"/>
                  </a:lnTo>
                  <a:lnTo>
                    <a:pt x="6364946" y="815912"/>
                  </a:lnTo>
                  <a:lnTo>
                    <a:pt x="5905500" y="915380"/>
                  </a:lnTo>
                  <a:close/>
                  <a:moveTo>
                    <a:pt x="5280947" y="34947"/>
                  </a:moveTo>
                  <a:lnTo>
                    <a:pt x="5665360" y="34947"/>
                  </a:lnTo>
                  <a:lnTo>
                    <a:pt x="5665360" y="478976"/>
                  </a:lnTo>
                  <a:lnTo>
                    <a:pt x="5377564" y="478976"/>
                  </a:lnTo>
                  <a:cubicBezTo>
                    <a:pt x="5320005" y="478976"/>
                    <a:pt x="5291225" y="495421"/>
                    <a:pt x="5291225" y="528312"/>
                  </a:cubicBezTo>
                  <a:cubicBezTo>
                    <a:pt x="5291225" y="548484"/>
                    <a:pt x="5297186" y="562263"/>
                    <a:pt x="5309108" y="569651"/>
                  </a:cubicBezTo>
                  <a:cubicBezTo>
                    <a:pt x="5321030" y="577039"/>
                    <a:pt x="5346932" y="580732"/>
                    <a:pt x="5386815" y="580732"/>
                  </a:cubicBezTo>
                  <a:lnTo>
                    <a:pt x="5631779" y="580732"/>
                  </a:lnTo>
                  <a:lnTo>
                    <a:pt x="4819445" y="829282"/>
                  </a:lnTo>
                  <a:lnTo>
                    <a:pt x="4819445" y="607927"/>
                  </a:lnTo>
                  <a:lnTo>
                    <a:pt x="4824337" y="603787"/>
                  </a:lnTo>
                  <a:lnTo>
                    <a:pt x="4819445" y="605010"/>
                  </a:lnTo>
                  <a:lnTo>
                    <a:pt x="4819445" y="478976"/>
                  </a:lnTo>
                  <a:cubicBezTo>
                    <a:pt x="4819445" y="338729"/>
                    <a:pt x="4860010" y="229662"/>
                    <a:pt x="4941140" y="151776"/>
                  </a:cubicBezTo>
                  <a:cubicBezTo>
                    <a:pt x="5022270" y="73890"/>
                    <a:pt x="5135539" y="34947"/>
                    <a:pt x="5280947" y="34947"/>
                  </a:cubicBezTo>
                  <a:close/>
                  <a:moveTo>
                    <a:pt x="3573935" y="34947"/>
                  </a:moveTo>
                  <a:lnTo>
                    <a:pt x="4704564" y="34947"/>
                  </a:lnTo>
                  <a:lnTo>
                    <a:pt x="4411733" y="706938"/>
                  </a:lnTo>
                  <a:lnTo>
                    <a:pt x="3875322" y="841041"/>
                  </a:lnTo>
                  <a:lnTo>
                    <a:pt x="4032353" y="478976"/>
                  </a:lnTo>
                  <a:lnTo>
                    <a:pt x="3573935" y="478976"/>
                  </a:lnTo>
                  <a:close/>
                  <a:moveTo>
                    <a:pt x="2971800" y="34947"/>
                  </a:moveTo>
                  <a:lnTo>
                    <a:pt x="3431246" y="34947"/>
                  </a:lnTo>
                  <a:lnTo>
                    <a:pt x="3431246" y="952060"/>
                  </a:lnTo>
                  <a:lnTo>
                    <a:pt x="3123128" y="1029089"/>
                  </a:lnTo>
                  <a:lnTo>
                    <a:pt x="3388942" y="614420"/>
                  </a:lnTo>
                  <a:lnTo>
                    <a:pt x="2971800" y="709109"/>
                  </a:lnTo>
                  <a:close/>
                  <a:moveTo>
                    <a:pt x="604372" y="34947"/>
                  </a:moveTo>
                  <a:lnTo>
                    <a:pt x="1063819" y="34947"/>
                  </a:lnTo>
                  <a:lnTo>
                    <a:pt x="1063819" y="852344"/>
                  </a:lnTo>
                  <a:lnTo>
                    <a:pt x="604372" y="928521"/>
                  </a:lnTo>
                  <a:close/>
                  <a:moveTo>
                    <a:pt x="0" y="34947"/>
                  </a:moveTo>
                  <a:lnTo>
                    <a:pt x="459446" y="34947"/>
                  </a:lnTo>
                  <a:lnTo>
                    <a:pt x="459446" y="536535"/>
                  </a:lnTo>
                  <a:lnTo>
                    <a:pt x="575593" y="536535"/>
                  </a:lnTo>
                  <a:lnTo>
                    <a:pt x="575593" y="933293"/>
                  </a:lnTo>
                  <a:lnTo>
                    <a:pt x="488865" y="947673"/>
                  </a:lnTo>
                  <a:lnTo>
                    <a:pt x="459446" y="947673"/>
                  </a:lnTo>
                  <a:lnTo>
                    <a:pt x="459446" y="952550"/>
                  </a:lnTo>
                  <a:lnTo>
                    <a:pt x="0" y="1028728"/>
                  </a:lnTo>
                  <a:close/>
                  <a:moveTo>
                    <a:pt x="7687343" y="0"/>
                  </a:moveTo>
                  <a:cubicBezTo>
                    <a:pt x="7848073" y="0"/>
                    <a:pt x="7975279" y="54353"/>
                    <a:pt x="8068963" y="163058"/>
                  </a:cubicBezTo>
                  <a:cubicBezTo>
                    <a:pt x="8162647" y="271764"/>
                    <a:pt x="8209488" y="418183"/>
                    <a:pt x="8209489" y="602317"/>
                  </a:cubicBezTo>
                  <a:lnTo>
                    <a:pt x="8209489" y="740920"/>
                  </a:lnTo>
                  <a:lnTo>
                    <a:pt x="7767515" y="861459"/>
                  </a:lnTo>
                  <a:lnTo>
                    <a:pt x="7767515" y="520090"/>
                  </a:lnTo>
                  <a:cubicBezTo>
                    <a:pt x="7767515" y="448141"/>
                    <a:pt x="7740791" y="412166"/>
                    <a:pt x="7687343" y="412166"/>
                  </a:cubicBezTo>
                  <a:cubicBezTo>
                    <a:pt x="7635267" y="412166"/>
                    <a:pt x="7609227" y="448141"/>
                    <a:pt x="7609227" y="520090"/>
                  </a:cubicBezTo>
                  <a:lnTo>
                    <a:pt x="7609227" y="546532"/>
                  </a:lnTo>
                  <a:lnTo>
                    <a:pt x="7167255" y="642216"/>
                  </a:lnTo>
                  <a:lnTo>
                    <a:pt x="7167255" y="602317"/>
                  </a:lnTo>
                  <a:cubicBezTo>
                    <a:pt x="7167255" y="417744"/>
                    <a:pt x="7213826" y="271215"/>
                    <a:pt x="7306969" y="162729"/>
                  </a:cubicBezTo>
                  <a:cubicBezTo>
                    <a:pt x="7400113" y="54243"/>
                    <a:pt x="7526903" y="0"/>
                    <a:pt x="7687343" y="0"/>
                  </a:cubicBezTo>
                  <a:close/>
                  <a:moveTo>
                    <a:pt x="2028597" y="0"/>
                  </a:moveTo>
                  <a:cubicBezTo>
                    <a:pt x="2233224" y="0"/>
                    <a:pt x="2408749" y="74450"/>
                    <a:pt x="2555175" y="223348"/>
                  </a:cubicBezTo>
                  <a:cubicBezTo>
                    <a:pt x="2664993" y="335021"/>
                    <a:pt x="2733630" y="462905"/>
                    <a:pt x="2761084" y="606997"/>
                  </a:cubicBezTo>
                  <a:lnTo>
                    <a:pt x="2774571" y="753878"/>
                  </a:lnTo>
                  <a:lnTo>
                    <a:pt x="2285545" y="864884"/>
                  </a:lnTo>
                  <a:lnTo>
                    <a:pt x="2305087" y="756494"/>
                  </a:lnTo>
                  <a:cubicBezTo>
                    <a:pt x="2305087" y="672553"/>
                    <a:pt x="2276990" y="601204"/>
                    <a:pt x="2220796" y="542445"/>
                  </a:cubicBezTo>
                  <a:cubicBezTo>
                    <a:pt x="2164602" y="483687"/>
                    <a:pt x="2096424" y="454308"/>
                    <a:pt x="2016263" y="454308"/>
                  </a:cubicBezTo>
                  <a:cubicBezTo>
                    <a:pt x="1937065" y="454308"/>
                    <a:pt x="1869300" y="483754"/>
                    <a:pt x="1812967" y="542646"/>
                  </a:cubicBezTo>
                  <a:cubicBezTo>
                    <a:pt x="1784800" y="572092"/>
                    <a:pt x="1763675" y="604636"/>
                    <a:pt x="1749592" y="640277"/>
                  </a:cubicBezTo>
                  <a:lnTo>
                    <a:pt x="1731156" y="741697"/>
                  </a:lnTo>
                  <a:lnTo>
                    <a:pt x="1264470" y="819075"/>
                  </a:lnTo>
                  <a:lnTo>
                    <a:pt x="1258742" y="756494"/>
                  </a:lnTo>
                  <a:cubicBezTo>
                    <a:pt x="1258742" y="545293"/>
                    <a:pt x="1333258" y="366411"/>
                    <a:pt x="1482290" y="219847"/>
                  </a:cubicBezTo>
                  <a:cubicBezTo>
                    <a:pt x="1631322" y="73282"/>
                    <a:pt x="1813424" y="0"/>
                    <a:pt x="2028597" y="0"/>
                  </a:cubicBezTo>
                  <a:close/>
                </a:path>
              </a:pathLst>
            </a:custGeom>
            <a:solidFill>
              <a:srgbClr val="FF0000"/>
            </a:solidFill>
            <a:ln w="12700" cap="flat">
              <a:noFill/>
              <a:prstDash val="solid"/>
              <a:miter/>
            </a:ln>
            <a:effectLst>
              <a:outerShdw blurRad="850900" sx="102000" sy="102000" algn="ctr" rotWithShape="0">
                <a:srgbClr val="C00000">
                  <a:alpha val="8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40" name="WhatsApp Audio 2025-10-02 at 18.10.33">
            <a:hlinkClick r:id="" action="ppaction://media"/>
            <a:extLst>
              <a:ext uri="{FF2B5EF4-FFF2-40B4-BE49-F238E27FC236}">
                <a16:creationId xmlns:a16="http://schemas.microsoft.com/office/drawing/2014/main" id="{4DDB7D40-E7F6-A818-F740-0060F95EA95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88934" y="-1406704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8074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35" presetClass="pat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5E-6 -1.85185E-6 L -0.97435 0.28079 " pathEditMode="relative" rAng="0" ptsTypes="AA">
                                          <p:cBhvr>
                                            <p:cTn id="9" dur="5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724" y="1402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4" fill="hold" grpId="1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6" presetClass="emph" presetSubtype="0" repeatCount="indefinite" accel="12500" decel="12500" autoRev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5" dur="500" fill="hold"/>
                                            <p:tgtEl>
                                              <p:spTgt spid="7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35" presetClass="pat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91667E-6 3.33333E-6 L 0.97149 -0.31019 " pathEditMode="relative" rAng="0" ptsTypes="AA">
                                          <p:cBhvr>
                                            <p:cTn id="20" dur="5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568" y="-155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3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63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drawProgress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" presetClass="mediacall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20439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0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0"/>
                    </p:tgtEl>
                  </p:cMediaNode>
                </p:audio>
              </p:childTnLst>
            </p:cTn>
          </p:par>
        </p:tnLst>
        <p:bldLst>
          <p:bldP spid="70" grpId="0" animBg="1"/>
          <p:bldP spid="70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35" presetClass="pat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5E-6 -1.85185E-6 L -0.97435 0.28079 " pathEditMode="relative" rAng="0" ptsTypes="AA">
                                          <p:cBhvr>
                                            <p:cTn id="9" dur="5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8724" y="1402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4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6" presetClass="emph" presetSubtype="0" repeatCount="indefinite" accel="12500" decel="12500" autoRev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15" dur="500" fill="hold"/>
                                            <p:tgtEl>
                                              <p:spTgt spid="7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35" presetClass="pat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91667E-6 3.33333E-6 L 0.97149 -0.31019 " pathEditMode="relative" rAng="0" ptsTypes="AA">
                                          <p:cBhvr>
                                            <p:cTn id="20" dur="5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8568" y="-155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63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drawProgress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" presetClass="mediacall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20439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0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0"/>
                    </p:tgtEl>
                  </p:cMediaNode>
                </p:audio>
              </p:childTnLst>
            </p:cTn>
          </p:par>
        </p:tnLst>
        <p:bldLst>
          <p:bldP spid="70" grpId="0" animBg="1"/>
          <p:bldP spid="70" grpId="1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Freeform 5">
            <a:extLst>
              <a:ext uri="{FF2B5EF4-FFF2-40B4-BE49-F238E27FC236}">
                <a16:creationId xmlns:a16="http://schemas.microsoft.com/office/drawing/2014/main" id="{73382DB6-4381-59F8-B9E7-B47B1EACF85F}"/>
              </a:ext>
            </a:extLst>
          </p:cNvPr>
          <p:cNvSpPr>
            <a:spLocks/>
          </p:cNvSpPr>
          <p:nvPr/>
        </p:nvSpPr>
        <p:spPr bwMode="auto">
          <a:xfrm>
            <a:off x="2674969" y="2589451"/>
            <a:ext cx="1678394" cy="1679099"/>
          </a:xfrm>
          <a:custGeom>
            <a:avLst/>
            <a:gdLst>
              <a:gd name="T0" fmla="*/ 2134 w 2516"/>
              <a:gd name="T1" fmla="*/ 1950 h 2516"/>
              <a:gd name="T2" fmla="*/ 1950 w 2516"/>
              <a:gd name="T3" fmla="*/ 2134 h 2516"/>
              <a:gd name="T4" fmla="*/ 566 w 2516"/>
              <a:gd name="T5" fmla="*/ 2134 h 2516"/>
              <a:gd name="T6" fmla="*/ 382 w 2516"/>
              <a:gd name="T7" fmla="*/ 1950 h 2516"/>
              <a:gd name="T8" fmla="*/ 382 w 2516"/>
              <a:gd name="T9" fmla="*/ 566 h 2516"/>
              <a:gd name="T10" fmla="*/ 566 w 2516"/>
              <a:gd name="T11" fmla="*/ 382 h 2516"/>
              <a:gd name="T12" fmla="*/ 1950 w 2516"/>
              <a:gd name="T13" fmla="*/ 382 h 2516"/>
              <a:gd name="T14" fmla="*/ 2134 w 2516"/>
              <a:gd name="T15" fmla="*/ 566 h 2516"/>
              <a:gd name="T16" fmla="*/ 2134 w 2516"/>
              <a:gd name="T17" fmla="*/ 1950 h 2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16" h="2516">
                <a:moveTo>
                  <a:pt x="2134" y="1950"/>
                </a:moveTo>
                <a:cubicBezTo>
                  <a:pt x="1950" y="2134"/>
                  <a:pt x="1950" y="2134"/>
                  <a:pt x="1950" y="2134"/>
                </a:cubicBezTo>
                <a:cubicBezTo>
                  <a:pt x="1568" y="2516"/>
                  <a:pt x="948" y="2516"/>
                  <a:pt x="566" y="2134"/>
                </a:cubicBezTo>
                <a:cubicBezTo>
                  <a:pt x="382" y="1950"/>
                  <a:pt x="382" y="1950"/>
                  <a:pt x="382" y="1950"/>
                </a:cubicBezTo>
                <a:cubicBezTo>
                  <a:pt x="0" y="1568"/>
                  <a:pt x="0" y="948"/>
                  <a:pt x="382" y="566"/>
                </a:cubicBezTo>
                <a:cubicBezTo>
                  <a:pt x="566" y="382"/>
                  <a:pt x="566" y="382"/>
                  <a:pt x="566" y="382"/>
                </a:cubicBezTo>
                <a:cubicBezTo>
                  <a:pt x="948" y="0"/>
                  <a:pt x="1568" y="0"/>
                  <a:pt x="1950" y="382"/>
                </a:cubicBezTo>
                <a:cubicBezTo>
                  <a:pt x="2134" y="566"/>
                  <a:pt x="2134" y="566"/>
                  <a:pt x="2134" y="566"/>
                </a:cubicBezTo>
                <a:cubicBezTo>
                  <a:pt x="2516" y="948"/>
                  <a:pt x="2516" y="1568"/>
                  <a:pt x="2134" y="19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84BFE7A-C280-5576-35D8-288A2E943073}"/>
              </a:ext>
            </a:extLst>
          </p:cNvPr>
          <p:cNvSpPr txBox="1"/>
          <p:nvPr/>
        </p:nvSpPr>
        <p:spPr>
          <a:xfrm>
            <a:off x="3163749" y="3105899"/>
            <a:ext cx="700834" cy="64620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3599" b="1" dirty="0">
                <a:solidFill>
                  <a:srgbClr val="FFFFFF"/>
                </a:solidFill>
                <a:latin typeface="Century Gothic"/>
              </a:rPr>
              <a:t>04</a:t>
            </a:r>
          </a:p>
        </p:txBody>
      </p:sp>
      <p:sp>
        <p:nvSpPr>
          <p:cNvPr id="53" name="Freeform: Shape 5">
            <a:extLst>
              <a:ext uri="{FF2B5EF4-FFF2-40B4-BE49-F238E27FC236}">
                <a16:creationId xmlns:a16="http://schemas.microsoft.com/office/drawing/2014/main" id="{BE7E88E6-0397-C443-C481-0A92EB87E440}"/>
              </a:ext>
            </a:extLst>
          </p:cNvPr>
          <p:cNvSpPr>
            <a:spLocks/>
          </p:cNvSpPr>
          <p:nvPr/>
        </p:nvSpPr>
        <p:spPr bwMode="auto">
          <a:xfrm>
            <a:off x="920359" y="835193"/>
            <a:ext cx="5187615" cy="5187615"/>
          </a:xfrm>
          <a:custGeom>
            <a:avLst/>
            <a:gdLst>
              <a:gd name="connsiteX0" fmla="*/ 5188289 w 10376580"/>
              <a:gd name="connsiteY0" fmla="*/ 1861795 h 10376580"/>
              <a:gd name="connsiteX1" fmla="*/ 3208962 w 10376580"/>
              <a:gd name="connsiteY1" fmla="*/ 2681615 h 10376580"/>
              <a:gd name="connsiteX2" fmla="*/ 2682666 w 10376580"/>
              <a:gd name="connsiteY2" fmla="*/ 3208131 h 10376580"/>
              <a:gd name="connsiteX3" fmla="*/ 2682666 w 10376580"/>
              <a:gd name="connsiteY3" fmla="*/ 7168447 h 10376580"/>
              <a:gd name="connsiteX4" fmla="*/ 3208962 w 10376580"/>
              <a:gd name="connsiteY4" fmla="*/ 7694963 h 10376580"/>
              <a:gd name="connsiteX5" fmla="*/ 7167616 w 10376580"/>
              <a:gd name="connsiteY5" fmla="*/ 7694963 h 10376580"/>
              <a:gd name="connsiteX6" fmla="*/ 7693912 w 10376580"/>
              <a:gd name="connsiteY6" fmla="*/ 7168447 h 10376580"/>
              <a:gd name="connsiteX7" fmla="*/ 7693912 w 10376580"/>
              <a:gd name="connsiteY7" fmla="*/ 3208131 h 10376580"/>
              <a:gd name="connsiteX8" fmla="*/ 7167616 w 10376580"/>
              <a:gd name="connsiteY8" fmla="*/ 2681615 h 10376580"/>
              <a:gd name="connsiteX9" fmla="*/ 5188289 w 10376580"/>
              <a:gd name="connsiteY9" fmla="*/ 1861795 h 10376580"/>
              <a:gd name="connsiteX10" fmla="*/ 5188290 w 10376580"/>
              <a:gd name="connsiteY10" fmla="*/ 0 h 10376580"/>
              <a:gd name="connsiteX11" fmla="*/ 10376580 w 10376580"/>
              <a:gd name="connsiteY11" fmla="*/ 5188290 h 10376580"/>
              <a:gd name="connsiteX12" fmla="*/ 5188290 w 10376580"/>
              <a:gd name="connsiteY12" fmla="*/ 10376580 h 10376580"/>
              <a:gd name="connsiteX13" fmla="*/ 0 w 10376580"/>
              <a:gd name="connsiteY13" fmla="*/ 5188290 h 10376580"/>
              <a:gd name="connsiteX14" fmla="*/ 5188290 w 10376580"/>
              <a:gd name="connsiteY14" fmla="*/ 0 h 1037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376580" h="10376580">
                <a:moveTo>
                  <a:pt x="5188289" y="1861795"/>
                </a:moveTo>
                <a:cubicBezTo>
                  <a:pt x="4471784" y="1861795"/>
                  <a:pt x="3755279" y="2135069"/>
                  <a:pt x="3208962" y="2681615"/>
                </a:cubicBezTo>
                <a:cubicBezTo>
                  <a:pt x="3208962" y="2681615"/>
                  <a:pt x="3208962" y="2681615"/>
                  <a:pt x="2682666" y="3208131"/>
                </a:cubicBezTo>
                <a:cubicBezTo>
                  <a:pt x="1590032" y="4301224"/>
                  <a:pt x="1590032" y="6075354"/>
                  <a:pt x="2682666" y="7168447"/>
                </a:cubicBezTo>
                <a:cubicBezTo>
                  <a:pt x="2682666" y="7168447"/>
                  <a:pt x="2682666" y="7168447"/>
                  <a:pt x="3208962" y="7694963"/>
                </a:cubicBezTo>
                <a:cubicBezTo>
                  <a:pt x="4301596" y="8788056"/>
                  <a:pt x="6074982" y="8788056"/>
                  <a:pt x="7167616" y="7694963"/>
                </a:cubicBezTo>
                <a:cubicBezTo>
                  <a:pt x="7167616" y="7694963"/>
                  <a:pt x="7167616" y="7694963"/>
                  <a:pt x="7693912" y="7168447"/>
                </a:cubicBezTo>
                <a:cubicBezTo>
                  <a:pt x="8786546" y="6075354"/>
                  <a:pt x="8786546" y="4301224"/>
                  <a:pt x="7693912" y="3208131"/>
                </a:cubicBezTo>
                <a:cubicBezTo>
                  <a:pt x="7693912" y="3208131"/>
                  <a:pt x="7693912" y="3208131"/>
                  <a:pt x="7167616" y="2681615"/>
                </a:cubicBezTo>
                <a:cubicBezTo>
                  <a:pt x="6621299" y="2135069"/>
                  <a:pt x="5904794" y="1861795"/>
                  <a:pt x="5188289" y="1861795"/>
                </a:cubicBezTo>
                <a:close/>
                <a:moveTo>
                  <a:pt x="5188290" y="0"/>
                </a:moveTo>
                <a:cubicBezTo>
                  <a:pt x="8053703" y="0"/>
                  <a:pt x="10376580" y="2322877"/>
                  <a:pt x="10376580" y="5188290"/>
                </a:cubicBezTo>
                <a:cubicBezTo>
                  <a:pt x="10376580" y="8053703"/>
                  <a:pt x="8053703" y="10376580"/>
                  <a:pt x="5188290" y="10376580"/>
                </a:cubicBezTo>
                <a:cubicBezTo>
                  <a:pt x="2322877" y="10376580"/>
                  <a:pt x="0" y="8053703"/>
                  <a:pt x="0" y="5188290"/>
                </a:cubicBezTo>
                <a:cubicBezTo>
                  <a:pt x="0" y="2322877"/>
                  <a:pt x="2322877" y="0"/>
                  <a:pt x="51882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2D6D77F-3988-948E-C9DE-09C1BFEC6A72}"/>
              </a:ext>
            </a:extLst>
          </p:cNvPr>
          <p:cNvSpPr txBox="1"/>
          <p:nvPr/>
        </p:nvSpPr>
        <p:spPr>
          <a:xfrm>
            <a:off x="148123" y="96720"/>
            <a:ext cx="4980733" cy="1476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2999" b="1" dirty="0">
                <a:solidFill>
                  <a:srgbClr val="377D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Relationship between CO2 emissions and renewable adoption?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C3119B0-9BF0-FA2B-3FDA-2CFFE3201031}"/>
              </a:ext>
            </a:extLst>
          </p:cNvPr>
          <p:cNvCxnSpPr>
            <a:cxnSpLocks/>
          </p:cNvCxnSpPr>
          <p:nvPr/>
        </p:nvCxnSpPr>
        <p:spPr>
          <a:xfrm flipH="1">
            <a:off x="-2581833" y="3429000"/>
            <a:ext cx="3271226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Freeform 5">
            <a:extLst>
              <a:ext uri="{FF2B5EF4-FFF2-40B4-BE49-F238E27FC236}">
                <a16:creationId xmlns:a16="http://schemas.microsoft.com/office/drawing/2014/main" id="{DF972006-515F-D7B5-2B32-84C78D58E552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-292828" y="4217835"/>
            <a:ext cx="1809207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059D950-CEA4-05C6-83F3-FE7E0B62CFBA}"/>
              </a:ext>
            </a:extLst>
          </p:cNvPr>
          <p:cNvGrpSpPr/>
          <p:nvPr/>
        </p:nvGrpSpPr>
        <p:grpSpPr>
          <a:xfrm>
            <a:off x="161969" y="3306960"/>
            <a:ext cx="357354" cy="357354"/>
            <a:chOff x="9775767" y="3408218"/>
            <a:chExt cx="714895" cy="714895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BEE4C57D-A3FA-C00D-9085-9C0DEACEFCF0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F2A9F1F-2169-6D93-0262-75EF51D5D801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C41AD4FA-98CA-8504-B83C-E95FC5722314}"/>
              </a:ext>
            </a:extLst>
          </p:cNvPr>
          <p:cNvSpPr txBox="1"/>
          <p:nvPr/>
        </p:nvSpPr>
        <p:spPr>
          <a:xfrm>
            <a:off x="-161448" y="5391306"/>
            <a:ext cx="235377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000" b="1" dirty="0">
                <a:solidFill>
                  <a:srgbClr val="FFFFFF"/>
                </a:solidFill>
                <a:latin typeface="Century Gothic"/>
              </a:rPr>
              <a:t>Key Finding:</a:t>
            </a:r>
          </a:p>
          <a:p>
            <a:pPr algn="ctr" defTabSz="228508"/>
            <a:r>
              <a:rPr lang="en-US" sz="1600" dirty="0">
                <a:solidFill>
                  <a:srgbClr val="FFFFFF"/>
                </a:solidFill>
              </a:rPr>
              <a:t>Very weak correlation detected</a:t>
            </a:r>
            <a:endParaRPr lang="en-US" sz="1600" dirty="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F60F4CA-2866-8616-4A5E-9AA8E0341C7E}"/>
              </a:ext>
            </a:extLst>
          </p:cNvPr>
          <p:cNvCxnSpPr>
            <a:cxnSpLocks/>
          </p:cNvCxnSpPr>
          <p:nvPr/>
        </p:nvCxnSpPr>
        <p:spPr>
          <a:xfrm>
            <a:off x="6303080" y="3429000"/>
            <a:ext cx="6068214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Freeform 5">
            <a:extLst>
              <a:ext uri="{FF2B5EF4-FFF2-40B4-BE49-F238E27FC236}">
                <a16:creationId xmlns:a16="http://schemas.microsoft.com/office/drawing/2014/main" id="{F655D87A-41DE-FE65-5EF1-AE4307886359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6542364" y="3596731"/>
            <a:ext cx="1004009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0CE17B71-3190-4695-6C59-7C397E98696C}"/>
              </a:ext>
            </a:extLst>
          </p:cNvPr>
          <p:cNvGrpSpPr/>
          <p:nvPr/>
        </p:nvGrpSpPr>
        <p:grpSpPr>
          <a:xfrm>
            <a:off x="6594072" y="3246421"/>
            <a:ext cx="357354" cy="357354"/>
            <a:chOff x="9775767" y="3408218"/>
            <a:chExt cx="714895" cy="714895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1CCB0A4-6DDB-FECB-ECFD-FDCD65A2E224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C1249C0B-18D3-7374-F62C-D0EAB4CE7704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06B947ED-079E-DC6E-310D-D1BBD54FE11E}"/>
              </a:ext>
            </a:extLst>
          </p:cNvPr>
          <p:cNvGrpSpPr/>
          <p:nvPr/>
        </p:nvGrpSpPr>
        <p:grpSpPr>
          <a:xfrm>
            <a:off x="5158444" y="4505820"/>
            <a:ext cx="3037525" cy="1749914"/>
            <a:chOff x="15493340" y="2039823"/>
            <a:chExt cx="6075840" cy="3500283"/>
          </a:xfrm>
        </p:grpSpPr>
        <p:sp>
          <p:nvSpPr>
            <p:cNvPr id="67" name="Rectangle: Rounded Corners 4">
              <a:extLst>
                <a:ext uri="{FF2B5EF4-FFF2-40B4-BE49-F238E27FC236}">
                  <a16:creationId xmlns:a16="http://schemas.microsoft.com/office/drawing/2014/main" id="{1219A70D-6C56-7CC1-1F98-F7EF7A7A567F}"/>
                </a:ext>
              </a:extLst>
            </p:cNvPr>
            <p:cNvSpPr/>
            <p:nvPr/>
          </p:nvSpPr>
          <p:spPr>
            <a:xfrm>
              <a:off x="15493340" y="2039823"/>
              <a:ext cx="6075840" cy="3500283"/>
            </a:xfrm>
            <a:prstGeom prst="roundRect">
              <a:avLst>
                <a:gd name="adj" fmla="val 31476"/>
              </a:avLst>
            </a:prstGeom>
            <a:ln>
              <a:noFill/>
            </a:ln>
            <a:effectLst>
              <a:outerShdw blurRad="1219200" dist="406400" dir="2700000" algn="tl" rotWithShape="0">
                <a:schemeClr val="accent1">
                  <a:lumMod val="50000"/>
                  <a:alpha val="4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A6F78E8-2648-A61A-3ABD-145B12ECD033}"/>
                </a:ext>
              </a:extLst>
            </p:cNvPr>
            <p:cNvSpPr txBox="1"/>
            <p:nvPr/>
          </p:nvSpPr>
          <p:spPr>
            <a:xfrm>
              <a:off x="15550585" y="2604698"/>
              <a:ext cx="6018595" cy="2400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28508"/>
              <a:r>
                <a:rPr lang="en-US" sz="2400" b="1" dirty="0">
                  <a:solidFill>
                    <a:srgbClr val="FFFFFF"/>
                  </a:solidFill>
                  <a:latin typeface="Century Gothic"/>
                </a:rPr>
                <a:t>Policy Implication:</a:t>
              </a:r>
            </a:p>
            <a:p>
              <a:pPr algn="ctr" defTabSz="228508"/>
              <a:r>
                <a:rPr lang="en-US" sz="1600" dirty="0">
                  <a:solidFill>
                    <a:srgbClr val="FFFFFF"/>
                  </a:solidFill>
                  <a:latin typeface="Calibri"/>
                </a:rPr>
                <a:t>Need comprehensive decarbonization strategies beyond just renewables</a:t>
              </a:r>
            </a:p>
          </p:txBody>
        </p:sp>
      </p:grpSp>
      <p:sp>
        <p:nvSpPr>
          <p:cNvPr id="69" name="Freeform 5">
            <a:extLst>
              <a:ext uri="{FF2B5EF4-FFF2-40B4-BE49-F238E27FC236}">
                <a16:creationId xmlns:a16="http://schemas.microsoft.com/office/drawing/2014/main" id="{FC844663-E273-AF2A-FD3A-E0379DCD3817}"/>
              </a:ext>
            </a:extLst>
          </p:cNvPr>
          <p:cNvSpPr>
            <a:spLocks/>
          </p:cNvSpPr>
          <p:nvPr/>
        </p:nvSpPr>
        <p:spPr bwMode="auto">
          <a:xfrm rot="16200000" flipH="1">
            <a:off x="11107968" y="3837760"/>
            <a:ext cx="1101582" cy="47699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6416794-9F7C-5ABC-8EF1-461A0BB37FDA}"/>
              </a:ext>
            </a:extLst>
          </p:cNvPr>
          <p:cNvGrpSpPr/>
          <p:nvPr/>
        </p:nvGrpSpPr>
        <p:grpSpPr>
          <a:xfrm>
            <a:off x="11716319" y="3250323"/>
            <a:ext cx="357354" cy="357354"/>
            <a:chOff x="9775767" y="3408218"/>
            <a:chExt cx="714895" cy="714895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9B7B0601-2837-7408-7A66-FF1CA1FAD807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CAABADD7-7D0C-2F7A-2229-B7C61476B49B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84303D6A-F87B-0FF5-281A-4DACC24DC6AB}"/>
              </a:ext>
            </a:extLst>
          </p:cNvPr>
          <p:cNvSpPr txBox="1"/>
          <p:nvPr/>
        </p:nvSpPr>
        <p:spPr>
          <a:xfrm>
            <a:off x="8905511" y="4561326"/>
            <a:ext cx="3037525" cy="9847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228554"/>
            <a:r>
              <a:rPr lang="en-US" sz="2999" dirty="0">
                <a:solidFill>
                  <a:srgbClr val="FFFFFF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Critical Insight:</a:t>
            </a:r>
            <a:r>
              <a:rPr lang="en-US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US" sz="1400" dirty="0">
                <a:solidFill>
                  <a:srgbClr val="FFFFFF"/>
                </a:solidFill>
              </a:rPr>
              <a:t>Renewable adoption alone insufficient for emission reduction</a:t>
            </a:r>
            <a:endParaRPr lang="en-US" sz="1600" dirty="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85" name="Picture 84" descr="A graph of energy and carbon emissions&#10;&#10;AI-generated content may be incorrect.">
            <a:extLst>
              <a:ext uri="{FF2B5EF4-FFF2-40B4-BE49-F238E27FC236}">
                <a16:creationId xmlns:a16="http://schemas.microsoft.com/office/drawing/2014/main" id="{A7BC9077-ED2C-5AA7-251D-5F2310F955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9577" y="39304"/>
            <a:ext cx="4427452" cy="3320589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2E1DA423-3925-B803-B776-E8E44E4A3D27}"/>
              </a:ext>
            </a:extLst>
          </p:cNvPr>
          <p:cNvSpPr txBox="1"/>
          <p:nvPr/>
        </p:nvSpPr>
        <p:spPr>
          <a:xfrm>
            <a:off x="7828666" y="3474998"/>
            <a:ext cx="316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Click on the graph to enlarge it</a:t>
            </a:r>
          </a:p>
        </p:txBody>
      </p:sp>
      <p:pic>
        <p:nvPicPr>
          <p:cNvPr id="89" name="WhatsApp Audio 2025-10-02 at 18.22.30">
            <a:hlinkClick r:id="" action="ppaction://media"/>
            <a:extLst>
              <a:ext uri="{FF2B5EF4-FFF2-40B4-BE49-F238E27FC236}">
                <a16:creationId xmlns:a16="http://schemas.microsoft.com/office/drawing/2014/main" id="{E7D48A10-AC84-DD8E-BC98-A7B903BAD62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930787" y="59885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415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43" dur="1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9139" fill="hold"/>
                                        <p:tgtEl>
                                          <p:spTgt spid="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35 0.01921 L -0.35351 0.24722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15" y="11389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" dur="2000" fill="hold"/>
                                        <p:tgtEl>
                                          <p:spTgt spid="8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6" presetClass="emp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2000" fill="hold"/>
                                        <p:tgtEl>
                                          <p:spTgt spid="8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5351 0.24722 L -1.66667E-6 4.81481E-6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69" y="-1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5"/>
                  </p:tgtEl>
                </p:cond>
              </p:nextCondLst>
            </p:seq>
            <p:audio>
              <p:cMediaNode vol="8000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9"/>
                </p:tgtEl>
              </p:cMediaNode>
            </p:audio>
          </p:childTnLst>
        </p:cTn>
      </p:par>
    </p:tnLst>
    <p:bldLst>
      <p:bldP spid="51" grpId="0" animBg="1"/>
      <p:bldP spid="51" grpId="1" animBg="1"/>
      <p:bldP spid="52" grpId="0"/>
      <p:bldP spid="53" grpId="0" animBg="1"/>
      <p:bldP spid="53" grpId="1" animBg="1"/>
      <p:bldP spid="56" grpId="0" animBg="1"/>
      <p:bldP spid="60" grpId="0"/>
      <p:bldP spid="62" grpId="0" animBg="1"/>
      <p:bldP spid="69" grpId="0" animBg="1"/>
      <p:bldP spid="7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5">
            <a:extLst>
              <a:ext uri="{FF2B5EF4-FFF2-40B4-BE49-F238E27FC236}">
                <a16:creationId xmlns:a16="http://schemas.microsoft.com/office/drawing/2014/main" id="{8576C9D6-46FE-2EC1-815D-996806232068}"/>
              </a:ext>
            </a:extLst>
          </p:cNvPr>
          <p:cNvSpPr>
            <a:spLocks/>
          </p:cNvSpPr>
          <p:nvPr/>
        </p:nvSpPr>
        <p:spPr bwMode="auto">
          <a:xfrm>
            <a:off x="5256803" y="2589451"/>
            <a:ext cx="1678394" cy="1679099"/>
          </a:xfrm>
          <a:custGeom>
            <a:avLst/>
            <a:gdLst>
              <a:gd name="T0" fmla="*/ 2134 w 2516"/>
              <a:gd name="T1" fmla="*/ 1950 h 2516"/>
              <a:gd name="T2" fmla="*/ 1950 w 2516"/>
              <a:gd name="T3" fmla="*/ 2134 h 2516"/>
              <a:gd name="T4" fmla="*/ 566 w 2516"/>
              <a:gd name="T5" fmla="*/ 2134 h 2516"/>
              <a:gd name="T6" fmla="*/ 382 w 2516"/>
              <a:gd name="T7" fmla="*/ 1950 h 2516"/>
              <a:gd name="T8" fmla="*/ 382 w 2516"/>
              <a:gd name="T9" fmla="*/ 566 h 2516"/>
              <a:gd name="T10" fmla="*/ 566 w 2516"/>
              <a:gd name="T11" fmla="*/ 382 h 2516"/>
              <a:gd name="T12" fmla="*/ 1950 w 2516"/>
              <a:gd name="T13" fmla="*/ 382 h 2516"/>
              <a:gd name="T14" fmla="*/ 2134 w 2516"/>
              <a:gd name="T15" fmla="*/ 566 h 2516"/>
              <a:gd name="T16" fmla="*/ 2134 w 2516"/>
              <a:gd name="T17" fmla="*/ 1950 h 2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16" h="2516">
                <a:moveTo>
                  <a:pt x="2134" y="1950"/>
                </a:moveTo>
                <a:cubicBezTo>
                  <a:pt x="1950" y="2134"/>
                  <a:pt x="1950" y="2134"/>
                  <a:pt x="1950" y="2134"/>
                </a:cubicBezTo>
                <a:cubicBezTo>
                  <a:pt x="1568" y="2516"/>
                  <a:pt x="948" y="2516"/>
                  <a:pt x="566" y="2134"/>
                </a:cubicBezTo>
                <a:cubicBezTo>
                  <a:pt x="382" y="1950"/>
                  <a:pt x="382" y="1950"/>
                  <a:pt x="382" y="1950"/>
                </a:cubicBezTo>
                <a:cubicBezTo>
                  <a:pt x="0" y="1568"/>
                  <a:pt x="0" y="948"/>
                  <a:pt x="382" y="566"/>
                </a:cubicBezTo>
                <a:cubicBezTo>
                  <a:pt x="566" y="382"/>
                  <a:pt x="566" y="382"/>
                  <a:pt x="566" y="382"/>
                </a:cubicBezTo>
                <a:cubicBezTo>
                  <a:pt x="948" y="0"/>
                  <a:pt x="1568" y="0"/>
                  <a:pt x="1950" y="382"/>
                </a:cubicBezTo>
                <a:cubicBezTo>
                  <a:pt x="2134" y="566"/>
                  <a:pt x="2134" y="566"/>
                  <a:pt x="2134" y="566"/>
                </a:cubicBezTo>
                <a:cubicBezTo>
                  <a:pt x="2516" y="948"/>
                  <a:pt x="2516" y="1568"/>
                  <a:pt x="2134" y="19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18797B0-9BE3-DB6C-3EB0-D77D684CF40E}"/>
              </a:ext>
            </a:extLst>
          </p:cNvPr>
          <p:cNvSpPr txBox="1"/>
          <p:nvPr/>
        </p:nvSpPr>
        <p:spPr>
          <a:xfrm>
            <a:off x="5745583" y="3105899"/>
            <a:ext cx="700834" cy="64620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3599" b="1" dirty="0">
                <a:solidFill>
                  <a:srgbClr val="FFFFFF"/>
                </a:solidFill>
                <a:latin typeface="Century Gothic"/>
              </a:rPr>
              <a:t>05</a:t>
            </a:r>
          </a:p>
        </p:txBody>
      </p:sp>
      <p:sp>
        <p:nvSpPr>
          <p:cNvPr id="49" name="Freeform: Shape 5">
            <a:extLst>
              <a:ext uri="{FF2B5EF4-FFF2-40B4-BE49-F238E27FC236}">
                <a16:creationId xmlns:a16="http://schemas.microsoft.com/office/drawing/2014/main" id="{1FFBDC80-2FF6-114D-7F45-F3D2A620D63F}"/>
              </a:ext>
            </a:extLst>
          </p:cNvPr>
          <p:cNvSpPr>
            <a:spLocks/>
          </p:cNvSpPr>
          <p:nvPr/>
        </p:nvSpPr>
        <p:spPr bwMode="auto">
          <a:xfrm>
            <a:off x="3502193" y="835193"/>
            <a:ext cx="5187615" cy="5187615"/>
          </a:xfrm>
          <a:custGeom>
            <a:avLst/>
            <a:gdLst>
              <a:gd name="connsiteX0" fmla="*/ 5188289 w 10376580"/>
              <a:gd name="connsiteY0" fmla="*/ 1861795 h 10376580"/>
              <a:gd name="connsiteX1" fmla="*/ 3208962 w 10376580"/>
              <a:gd name="connsiteY1" fmla="*/ 2681615 h 10376580"/>
              <a:gd name="connsiteX2" fmla="*/ 2682666 w 10376580"/>
              <a:gd name="connsiteY2" fmla="*/ 3208131 h 10376580"/>
              <a:gd name="connsiteX3" fmla="*/ 2682666 w 10376580"/>
              <a:gd name="connsiteY3" fmla="*/ 7168447 h 10376580"/>
              <a:gd name="connsiteX4" fmla="*/ 3208962 w 10376580"/>
              <a:gd name="connsiteY4" fmla="*/ 7694963 h 10376580"/>
              <a:gd name="connsiteX5" fmla="*/ 7167616 w 10376580"/>
              <a:gd name="connsiteY5" fmla="*/ 7694963 h 10376580"/>
              <a:gd name="connsiteX6" fmla="*/ 7693912 w 10376580"/>
              <a:gd name="connsiteY6" fmla="*/ 7168447 h 10376580"/>
              <a:gd name="connsiteX7" fmla="*/ 7693912 w 10376580"/>
              <a:gd name="connsiteY7" fmla="*/ 3208131 h 10376580"/>
              <a:gd name="connsiteX8" fmla="*/ 7167616 w 10376580"/>
              <a:gd name="connsiteY8" fmla="*/ 2681615 h 10376580"/>
              <a:gd name="connsiteX9" fmla="*/ 5188289 w 10376580"/>
              <a:gd name="connsiteY9" fmla="*/ 1861795 h 10376580"/>
              <a:gd name="connsiteX10" fmla="*/ 5188290 w 10376580"/>
              <a:gd name="connsiteY10" fmla="*/ 0 h 10376580"/>
              <a:gd name="connsiteX11" fmla="*/ 10376580 w 10376580"/>
              <a:gd name="connsiteY11" fmla="*/ 5188290 h 10376580"/>
              <a:gd name="connsiteX12" fmla="*/ 5188290 w 10376580"/>
              <a:gd name="connsiteY12" fmla="*/ 10376580 h 10376580"/>
              <a:gd name="connsiteX13" fmla="*/ 0 w 10376580"/>
              <a:gd name="connsiteY13" fmla="*/ 5188290 h 10376580"/>
              <a:gd name="connsiteX14" fmla="*/ 5188290 w 10376580"/>
              <a:gd name="connsiteY14" fmla="*/ 0 h 1037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376580" h="10376580">
                <a:moveTo>
                  <a:pt x="5188289" y="1861795"/>
                </a:moveTo>
                <a:cubicBezTo>
                  <a:pt x="4471784" y="1861795"/>
                  <a:pt x="3755279" y="2135069"/>
                  <a:pt x="3208962" y="2681615"/>
                </a:cubicBezTo>
                <a:cubicBezTo>
                  <a:pt x="3208962" y="2681615"/>
                  <a:pt x="3208962" y="2681615"/>
                  <a:pt x="2682666" y="3208131"/>
                </a:cubicBezTo>
                <a:cubicBezTo>
                  <a:pt x="1590032" y="4301224"/>
                  <a:pt x="1590032" y="6075354"/>
                  <a:pt x="2682666" y="7168447"/>
                </a:cubicBezTo>
                <a:cubicBezTo>
                  <a:pt x="2682666" y="7168447"/>
                  <a:pt x="2682666" y="7168447"/>
                  <a:pt x="3208962" y="7694963"/>
                </a:cubicBezTo>
                <a:cubicBezTo>
                  <a:pt x="4301596" y="8788056"/>
                  <a:pt x="6074982" y="8788056"/>
                  <a:pt x="7167616" y="7694963"/>
                </a:cubicBezTo>
                <a:cubicBezTo>
                  <a:pt x="7167616" y="7694963"/>
                  <a:pt x="7167616" y="7694963"/>
                  <a:pt x="7693912" y="7168447"/>
                </a:cubicBezTo>
                <a:cubicBezTo>
                  <a:pt x="8786546" y="6075354"/>
                  <a:pt x="8786546" y="4301224"/>
                  <a:pt x="7693912" y="3208131"/>
                </a:cubicBezTo>
                <a:cubicBezTo>
                  <a:pt x="7693912" y="3208131"/>
                  <a:pt x="7693912" y="3208131"/>
                  <a:pt x="7167616" y="2681615"/>
                </a:cubicBezTo>
                <a:cubicBezTo>
                  <a:pt x="6621299" y="2135069"/>
                  <a:pt x="5904794" y="1861795"/>
                  <a:pt x="5188289" y="1861795"/>
                </a:cubicBezTo>
                <a:close/>
                <a:moveTo>
                  <a:pt x="5188290" y="0"/>
                </a:moveTo>
                <a:cubicBezTo>
                  <a:pt x="8053703" y="0"/>
                  <a:pt x="10376580" y="2322877"/>
                  <a:pt x="10376580" y="5188290"/>
                </a:cubicBezTo>
                <a:cubicBezTo>
                  <a:pt x="10376580" y="8053703"/>
                  <a:pt x="8053703" y="10376580"/>
                  <a:pt x="5188290" y="10376580"/>
                </a:cubicBezTo>
                <a:cubicBezTo>
                  <a:pt x="2322877" y="10376580"/>
                  <a:pt x="0" y="8053703"/>
                  <a:pt x="0" y="5188290"/>
                </a:cubicBezTo>
                <a:cubicBezTo>
                  <a:pt x="0" y="2322877"/>
                  <a:pt x="2322877" y="0"/>
                  <a:pt x="51882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5EE135E-D80F-267C-6786-53066DE56735}"/>
              </a:ext>
            </a:extLst>
          </p:cNvPr>
          <p:cNvSpPr txBox="1"/>
          <p:nvPr/>
        </p:nvSpPr>
        <p:spPr>
          <a:xfrm>
            <a:off x="2372481" y="411193"/>
            <a:ext cx="4254493" cy="1476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2999" b="1" dirty="0">
                <a:solidFill>
                  <a:srgbClr val="377D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What are the key climate variable relationships?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7F3589EF-7556-57DD-9A32-9F122F6BAC33}"/>
              </a:ext>
            </a:extLst>
          </p:cNvPr>
          <p:cNvCxnSpPr>
            <a:cxnSpLocks/>
          </p:cNvCxnSpPr>
          <p:nvPr/>
        </p:nvCxnSpPr>
        <p:spPr>
          <a:xfrm flipH="1">
            <a:off x="1" y="3429000"/>
            <a:ext cx="3271226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 5">
            <a:extLst>
              <a:ext uri="{FF2B5EF4-FFF2-40B4-BE49-F238E27FC236}">
                <a16:creationId xmlns:a16="http://schemas.microsoft.com/office/drawing/2014/main" id="{F392C3DB-7C79-6221-1B2C-FD33C75B4377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192274" y="3807385"/>
            <a:ext cx="1101582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E00471D-BAD9-A555-A2A8-7DB9CEB27190}"/>
              </a:ext>
            </a:extLst>
          </p:cNvPr>
          <p:cNvGrpSpPr/>
          <p:nvPr/>
        </p:nvGrpSpPr>
        <p:grpSpPr>
          <a:xfrm>
            <a:off x="293258" y="3250323"/>
            <a:ext cx="357354" cy="357354"/>
            <a:chOff x="9775767" y="3408218"/>
            <a:chExt cx="714895" cy="714895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6327D55-F78A-7F6A-9F43-F98E172CA9CA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938EDAE-B3FA-9486-9238-40AA83AB9E9A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B26EC66E-1FFE-0F14-5080-2875701BCAC0}"/>
              </a:ext>
            </a:extLst>
          </p:cNvPr>
          <p:cNvSpPr txBox="1"/>
          <p:nvPr/>
        </p:nvSpPr>
        <p:spPr>
          <a:xfrm>
            <a:off x="284420" y="4566261"/>
            <a:ext cx="30934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Year vs Population:</a:t>
            </a:r>
          </a:p>
          <a:p>
            <a:pPr algn="ctr" defTabSz="228508"/>
            <a:r>
              <a:rPr lang="en-US" sz="1600" dirty="0">
                <a:solidFill>
                  <a:srgbClr val="FFFFFF"/>
                </a:solidFill>
              </a:rPr>
              <a:t>0.072 (population growth over time)</a:t>
            </a:r>
            <a:endParaRPr lang="en-US" sz="1600" dirty="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83C6ED2C-4DDD-D8BF-D273-C8218E92C644}"/>
              </a:ext>
            </a:extLst>
          </p:cNvPr>
          <p:cNvCxnSpPr>
            <a:cxnSpLocks/>
          </p:cNvCxnSpPr>
          <p:nvPr/>
        </p:nvCxnSpPr>
        <p:spPr>
          <a:xfrm>
            <a:off x="8920775" y="3429000"/>
            <a:ext cx="3271226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Freeform 5">
            <a:extLst>
              <a:ext uri="{FF2B5EF4-FFF2-40B4-BE49-F238E27FC236}">
                <a16:creationId xmlns:a16="http://schemas.microsoft.com/office/drawing/2014/main" id="{31017230-6116-674B-D167-56CE86E7CBFF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9304601" y="2569512"/>
            <a:ext cx="1101582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ED50BF4-A1F2-8C55-D9E2-AACD3DB47E8D}"/>
              </a:ext>
            </a:extLst>
          </p:cNvPr>
          <p:cNvGrpSpPr/>
          <p:nvPr/>
        </p:nvGrpSpPr>
        <p:grpSpPr>
          <a:xfrm>
            <a:off x="9945586" y="3250323"/>
            <a:ext cx="357354" cy="357354"/>
            <a:chOff x="9775767" y="3408218"/>
            <a:chExt cx="714895" cy="714895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31B5633-7F2C-6523-4768-F4E5A5E711AF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B0B2D0D2-3A46-C926-FF27-C0DDC830C9EB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5364A1C7-A1A8-A7AF-6E2B-DB348BEF1253}"/>
              </a:ext>
            </a:extLst>
          </p:cNvPr>
          <p:cNvGrpSpPr/>
          <p:nvPr/>
        </p:nvGrpSpPr>
        <p:grpSpPr>
          <a:xfrm>
            <a:off x="7692273" y="1266176"/>
            <a:ext cx="3003010" cy="1641948"/>
            <a:chOff x="15099301" y="1880894"/>
            <a:chExt cx="6006800" cy="3284322"/>
          </a:xfrm>
        </p:grpSpPr>
        <p:sp>
          <p:nvSpPr>
            <p:cNvPr id="63" name="Rectangle: Rounded Corners 4">
              <a:extLst>
                <a:ext uri="{FF2B5EF4-FFF2-40B4-BE49-F238E27FC236}">
                  <a16:creationId xmlns:a16="http://schemas.microsoft.com/office/drawing/2014/main" id="{E50E8867-F94C-E0BC-2A2E-2DB6ECA029E7}"/>
                </a:ext>
              </a:extLst>
            </p:cNvPr>
            <p:cNvSpPr/>
            <p:nvPr/>
          </p:nvSpPr>
          <p:spPr>
            <a:xfrm>
              <a:off x="15231214" y="1880894"/>
              <a:ext cx="5780605" cy="3284322"/>
            </a:xfrm>
            <a:prstGeom prst="roundRect">
              <a:avLst>
                <a:gd name="adj" fmla="val 31476"/>
              </a:avLst>
            </a:prstGeom>
            <a:ln>
              <a:noFill/>
            </a:ln>
            <a:effectLst>
              <a:outerShdw blurRad="1219200" dist="406400" dir="2700000" algn="tl" rotWithShape="0">
                <a:schemeClr val="accent1">
                  <a:lumMod val="50000"/>
                  <a:alpha val="4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887978C-AAFA-47F6-D002-0A54E743183A}"/>
                </a:ext>
              </a:extLst>
            </p:cNvPr>
            <p:cNvSpPr txBox="1"/>
            <p:nvPr/>
          </p:nvSpPr>
          <p:spPr>
            <a:xfrm>
              <a:off x="15099301" y="2440271"/>
              <a:ext cx="6006800" cy="21547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28508"/>
              <a:r>
                <a:rPr lang="en-US" sz="2400" b="1" dirty="0">
                  <a:solidFill>
                    <a:srgbClr val="FFFFFF"/>
                  </a:solidFill>
                  <a:latin typeface="Century Gothic"/>
                </a:rPr>
                <a:t>Temperature vs Sea Level:</a:t>
              </a:r>
            </a:p>
            <a:p>
              <a:pPr algn="ctr" defTabSz="228508"/>
              <a:r>
                <a:rPr lang="en-US" sz="1600" dirty="0">
                  <a:solidFill>
                    <a:srgbClr val="FFFFFF"/>
                  </a:solidFill>
                  <a:latin typeface="Calibri"/>
                </a:rPr>
                <a:t>0.059 (global warming signal)</a:t>
              </a:r>
            </a:p>
          </p:txBody>
        </p:sp>
      </p:grpSp>
      <p:sp>
        <p:nvSpPr>
          <p:cNvPr id="65" name="Freeform 5">
            <a:extLst>
              <a:ext uri="{FF2B5EF4-FFF2-40B4-BE49-F238E27FC236}">
                <a16:creationId xmlns:a16="http://schemas.microsoft.com/office/drawing/2014/main" id="{A07F4CAC-E20C-2F39-9ECD-32D0E5F07298}"/>
              </a:ext>
            </a:extLst>
          </p:cNvPr>
          <p:cNvSpPr>
            <a:spLocks/>
          </p:cNvSpPr>
          <p:nvPr/>
        </p:nvSpPr>
        <p:spPr bwMode="auto">
          <a:xfrm rot="16200000" flipH="1">
            <a:off x="10530642" y="3837760"/>
            <a:ext cx="1101582" cy="47699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5A0CD09-09A5-CC82-9CED-59ED57C3726A}"/>
              </a:ext>
            </a:extLst>
          </p:cNvPr>
          <p:cNvGrpSpPr/>
          <p:nvPr/>
        </p:nvGrpSpPr>
        <p:grpSpPr>
          <a:xfrm>
            <a:off x="11138993" y="3250323"/>
            <a:ext cx="357354" cy="357354"/>
            <a:chOff x="9775767" y="3408218"/>
            <a:chExt cx="714895" cy="714895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6E76149D-4C8F-73F9-7868-EF7E0D3E0488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7B5863A3-BF68-4F1E-A586-879D7ECD7B6E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21784B4D-6F2F-DF37-A87D-E8DEAEFC6E65}"/>
              </a:ext>
            </a:extLst>
          </p:cNvPr>
          <p:cNvSpPr txBox="1"/>
          <p:nvPr/>
        </p:nvSpPr>
        <p:spPr>
          <a:xfrm>
            <a:off x="8009087" y="4627046"/>
            <a:ext cx="3188776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228554"/>
            <a:r>
              <a:rPr lang="en-US" sz="2400" b="1" dirty="0">
                <a:solidFill>
                  <a:srgbClr val="FFFFFF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Renewable vs Temperature:</a:t>
            </a:r>
          </a:p>
          <a:p>
            <a:pPr algn="r" defTabSz="228554"/>
            <a:r>
              <a:rPr lang="en-US" sz="1600" dirty="0">
                <a:solidFill>
                  <a:srgbClr val="FFFFFF"/>
                </a:solidFill>
              </a:rPr>
              <a:t>0.065 (hot countries adopting solar)</a:t>
            </a:r>
            <a:endParaRPr lang="en-US" sz="1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0" name="Freeform 5">
            <a:extLst>
              <a:ext uri="{FF2B5EF4-FFF2-40B4-BE49-F238E27FC236}">
                <a16:creationId xmlns:a16="http://schemas.microsoft.com/office/drawing/2014/main" id="{F8AF89D6-3BF5-0664-407C-E10A30CC3B7E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1743307" y="3083116"/>
            <a:ext cx="538609" cy="262923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A08D0D2-8E6F-91DC-B78F-7EB4CA2D21B1}"/>
              </a:ext>
            </a:extLst>
          </p:cNvPr>
          <p:cNvGrpSpPr/>
          <p:nvPr/>
        </p:nvGrpSpPr>
        <p:grpSpPr>
          <a:xfrm>
            <a:off x="1941456" y="3266820"/>
            <a:ext cx="357354" cy="357354"/>
            <a:chOff x="9775767" y="3408218"/>
            <a:chExt cx="714895" cy="714895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05C85E-0A7C-FBD3-D25C-9D4CC6C749B7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84132F2-0D84-3535-2DA6-CC8780607A50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18C5029E-486E-43F7-8766-3C7DF5827ACF}"/>
              </a:ext>
            </a:extLst>
          </p:cNvPr>
          <p:cNvSpPr txBox="1"/>
          <p:nvPr/>
        </p:nvSpPr>
        <p:spPr>
          <a:xfrm>
            <a:off x="207274" y="2263641"/>
            <a:ext cx="32712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CO2 vs Year:</a:t>
            </a:r>
          </a:p>
          <a:p>
            <a:pPr algn="ctr" defTabSz="228508"/>
            <a:r>
              <a:rPr lang="en-US" sz="1600" dirty="0">
                <a:solidFill>
                  <a:srgbClr val="FFFFFF"/>
                </a:solidFill>
              </a:rPr>
              <a:t>0.041 (insufficient emission progress)</a:t>
            </a:r>
            <a:endParaRPr lang="en-US" sz="1600" dirty="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80" name="WhatsApp Audio 2025-10-02 at 18.23.00">
            <a:hlinkClick r:id="" action="ppaction://media"/>
            <a:extLst>
              <a:ext uri="{FF2B5EF4-FFF2-40B4-BE49-F238E27FC236}">
                <a16:creationId xmlns:a16="http://schemas.microsoft.com/office/drawing/2014/main" id="{8F1537AB-99E8-7C95-6FA9-E155C2F6FBC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834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8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8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43" dur="1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mediacall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25499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  <p:bldLst>
      <p:bldP spid="47" grpId="0" animBg="1"/>
      <p:bldP spid="47" grpId="1" animBg="1"/>
      <p:bldP spid="48" grpId="0"/>
      <p:bldP spid="49" grpId="0" animBg="1"/>
      <p:bldP spid="49" grpId="1" animBg="1"/>
      <p:bldP spid="52" grpId="0" animBg="1"/>
      <p:bldP spid="56" grpId="0"/>
      <p:bldP spid="58" grpId="0" animBg="1"/>
      <p:bldP spid="65" grpId="0" animBg="1"/>
      <p:bldP spid="69" grpId="0"/>
      <p:bldP spid="70" grpId="0" animBg="1"/>
      <p:bldP spid="7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8FF0C9-AC97-86CE-5BB8-D1A1BEB1E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>
            <a:extLst>
              <a:ext uri="{FF2B5EF4-FFF2-40B4-BE49-F238E27FC236}">
                <a16:creationId xmlns:a16="http://schemas.microsoft.com/office/drawing/2014/main" id="{E58BF975-0872-4C1B-9D96-EEB81A48CA8B}"/>
              </a:ext>
            </a:extLst>
          </p:cNvPr>
          <p:cNvSpPr>
            <a:spLocks/>
          </p:cNvSpPr>
          <p:nvPr/>
        </p:nvSpPr>
        <p:spPr bwMode="auto">
          <a:xfrm>
            <a:off x="5256803" y="2589451"/>
            <a:ext cx="1678394" cy="1679099"/>
          </a:xfrm>
          <a:custGeom>
            <a:avLst/>
            <a:gdLst>
              <a:gd name="T0" fmla="*/ 2134 w 2516"/>
              <a:gd name="T1" fmla="*/ 1950 h 2516"/>
              <a:gd name="T2" fmla="*/ 1950 w 2516"/>
              <a:gd name="T3" fmla="*/ 2134 h 2516"/>
              <a:gd name="T4" fmla="*/ 566 w 2516"/>
              <a:gd name="T5" fmla="*/ 2134 h 2516"/>
              <a:gd name="T6" fmla="*/ 382 w 2516"/>
              <a:gd name="T7" fmla="*/ 1950 h 2516"/>
              <a:gd name="T8" fmla="*/ 382 w 2516"/>
              <a:gd name="T9" fmla="*/ 566 h 2516"/>
              <a:gd name="T10" fmla="*/ 566 w 2516"/>
              <a:gd name="T11" fmla="*/ 382 h 2516"/>
              <a:gd name="T12" fmla="*/ 1950 w 2516"/>
              <a:gd name="T13" fmla="*/ 382 h 2516"/>
              <a:gd name="T14" fmla="*/ 2134 w 2516"/>
              <a:gd name="T15" fmla="*/ 566 h 2516"/>
              <a:gd name="T16" fmla="*/ 2134 w 2516"/>
              <a:gd name="T17" fmla="*/ 1950 h 2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16" h="2516">
                <a:moveTo>
                  <a:pt x="2134" y="1950"/>
                </a:moveTo>
                <a:cubicBezTo>
                  <a:pt x="1950" y="2134"/>
                  <a:pt x="1950" y="2134"/>
                  <a:pt x="1950" y="2134"/>
                </a:cubicBezTo>
                <a:cubicBezTo>
                  <a:pt x="1568" y="2516"/>
                  <a:pt x="948" y="2516"/>
                  <a:pt x="566" y="2134"/>
                </a:cubicBezTo>
                <a:cubicBezTo>
                  <a:pt x="382" y="1950"/>
                  <a:pt x="382" y="1950"/>
                  <a:pt x="382" y="1950"/>
                </a:cubicBezTo>
                <a:cubicBezTo>
                  <a:pt x="0" y="1568"/>
                  <a:pt x="0" y="948"/>
                  <a:pt x="382" y="566"/>
                </a:cubicBezTo>
                <a:cubicBezTo>
                  <a:pt x="566" y="382"/>
                  <a:pt x="566" y="382"/>
                  <a:pt x="566" y="382"/>
                </a:cubicBezTo>
                <a:cubicBezTo>
                  <a:pt x="948" y="0"/>
                  <a:pt x="1568" y="0"/>
                  <a:pt x="1950" y="382"/>
                </a:cubicBezTo>
                <a:cubicBezTo>
                  <a:pt x="2134" y="566"/>
                  <a:pt x="2134" y="566"/>
                  <a:pt x="2134" y="566"/>
                </a:cubicBezTo>
                <a:cubicBezTo>
                  <a:pt x="2516" y="948"/>
                  <a:pt x="2516" y="1568"/>
                  <a:pt x="2134" y="19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22850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1E4E7-805A-256F-7701-F3B519A574F8}"/>
              </a:ext>
            </a:extLst>
          </p:cNvPr>
          <p:cNvSpPr txBox="1"/>
          <p:nvPr/>
        </p:nvSpPr>
        <p:spPr>
          <a:xfrm>
            <a:off x="5745583" y="3105899"/>
            <a:ext cx="700834" cy="64620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99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06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04E3B9B-1319-574A-0EA8-254EB622012D}"/>
              </a:ext>
            </a:extLst>
          </p:cNvPr>
          <p:cNvSpPr>
            <a:spLocks/>
          </p:cNvSpPr>
          <p:nvPr/>
        </p:nvSpPr>
        <p:spPr bwMode="auto">
          <a:xfrm>
            <a:off x="3502193" y="835193"/>
            <a:ext cx="5187615" cy="5187615"/>
          </a:xfrm>
          <a:custGeom>
            <a:avLst/>
            <a:gdLst>
              <a:gd name="connsiteX0" fmla="*/ 5188289 w 10376580"/>
              <a:gd name="connsiteY0" fmla="*/ 1861795 h 10376580"/>
              <a:gd name="connsiteX1" fmla="*/ 3208962 w 10376580"/>
              <a:gd name="connsiteY1" fmla="*/ 2681615 h 10376580"/>
              <a:gd name="connsiteX2" fmla="*/ 2682666 w 10376580"/>
              <a:gd name="connsiteY2" fmla="*/ 3208131 h 10376580"/>
              <a:gd name="connsiteX3" fmla="*/ 2682666 w 10376580"/>
              <a:gd name="connsiteY3" fmla="*/ 7168447 h 10376580"/>
              <a:gd name="connsiteX4" fmla="*/ 3208962 w 10376580"/>
              <a:gd name="connsiteY4" fmla="*/ 7694963 h 10376580"/>
              <a:gd name="connsiteX5" fmla="*/ 7167616 w 10376580"/>
              <a:gd name="connsiteY5" fmla="*/ 7694963 h 10376580"/>
              <a:gd name="connsiteX6" fmla="*/ 7693912 w 10376580"/>
              <a:gd name="connsiteY6" fmla="*/ 7168447 h 10376580"/>
              <a:gd name="connsiteX7" fmla="*/ 7693912 w 10376580"/>
              <a:gd name="connsiteY7" fmla="*/ 3208131 h 10376580"/>
              <a:gd name="connsiteX8" fmla="*/ 7167616 w 10376580"/>
              <a:gd name="connsiteY8" fmla="*/ 2681615 h 10376580"/>
              <a:gd name="connsiteX9" fmla="*/ 5188289 w 10376580"/>
              <a:gd name="connsiteY9" fmla="*/ 1861795 h 10376580"/>
              <a:gd name="connsiteX10" fmla="*/ 5188290 w 10376580"/>
              <a:gd name="connsiteY10" fmla="*/ 0 h 10376580"/>
              <a:gd name="connsiteX11" fmla="*/ 10376580 w 10376580"/>
              <a:gd name="connsiteY11" fmla="*/ 5188290 h 10376580"/>
              <a:gd name="connsiteX12" fmla="*/ 5188290 w 10376580"/>
              <a:gd name="connsiteY12" fmla="*/ 10376580 h 10376580"/>
              <a:gd name="connsiteX13" fmla="*/ 0 w 10376580"/>
              <a:gd name="connsiteY13" fmla="*/ 5188290 h 10376580"/>
              <a:gd name="connsiteX14" fmla="*/ 5188290 w 10376580"/>
              <a:gd name="connsiteY14" fmla="*/ 0 h 1037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376580" h="10376580">
                <a:moveTo>
                  <a:pt x="5188289" y="1861795"/>
                </a:moveTo>
                <a:cubicBezTo>
                  <a:pt x="4471784" y="1861795"/>
                  <a:pt x="3755279" y="2135069"/>
                  <a:pt x="3208962" y="2681615"/>
                </a:cubicBezTo>
                <a:cubicBezTo>
                  <a:pt x="3208962" y="2681615"/>
                  <a:pt x="3208962" y="2681615"/>
                  <a:pt x="2682666" y="3208131"/>
                </a:cubicBezTo>
                <a:cubicBezTo>
                  <a:pt x="1590032" y="4301224"/>
                  <a:pt x="1590032" y="6075354"/>
                  <a:pt x="2682666" y="7168447"/>
                </a:cubicBezTo>
                <a:cubicBezTo>
                  <a:pt x="2682666" y="7168447"/>
                  <a:pt x="2682666" y="7168447"/>
                  <a:pt x="3208962" y="7694963"/>
                </a:cubicBezTo>
                <a:cubicBezTo>
                  <a:pt x="4301596" y="8788056"/>
                  <a:pt x="6074982" y="8788056"/>
                  <a:pt x="7167616" y="7694963"/>
                </a:cubicBezTo>
                <a:cubicBezTo>
                  <a:pt x="7167616" y="7694963"/>
                  <a:pt x="7167616" y="7694963"/>
                  <a:pt x="7693912" y="7168447"/>
                </a:cubicBezTo>
                <a:cubicBezTo>
                  <a:pt x="8786546" y="6075354"/>
                  <a:pt x="8786546" y="4301224"/>
                  <a:pt x="7693912" y="3208131"/>
                </a:cubicBezTo>
                <a:cubicBezTo>
                  <a:pt x="7693912" y="3208131"/>
                  <a:pt x="7693912" y="3208131"/>
                  <a:pt x="7167616" y="2681615"/>
                </a:cubicBezTo>
                <a:cubicBezTo>
                  <a:pt x="6621299" y="2135069"/>
                  <a:pt x="5904794" y="1861795"/>
                  <a:pt x="5188289" y="1861795"/>
                </a:cubicBezTo>
                <a:close/>
                <a:moveTo>
                  <a:pt x="5188290" y="0"/>
                </a:moveTo>
                <a:cubicBezTo>
                  <a:pt x="8053703" y="0"/>
                  <a:pt x="10376580" y="2322877"/>
                  <a:pt x="10376580" y="5188290"/>
                </a:cubicBezTo>
                <a:cubicBezTo>
                  <a:pt x="10376580" y="8053703"/>
                  <a:pt x="8053703" y="10376580"/>
                  <a:pt x="5188290" y="10376580"/>
                </a:cubicBezTo>
                <a:cubicBezTo>
                  <a:pt x="2322877" y="10376580"/>
                  <a:pt x="0" y="8053703"/>
                  <a:pt x="0" y="5188290"/>
                </a:cubicBezTo>
                <a:cubicBezTo>
                  <a:pt x="0" y="2322877"/>
                  <a:pt x="2322877" y="0"/>
                  <a:pt x="51882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22850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C3687F-D076-EB95-D391-EE84223601F2}"/>
              </a:ext>
            </a:extLst>
          </p:cNvPr>
          <p:cNvSpPr txBox="1"/>
          <p:nvPr/>
        </p:nvSpPr>
        <p:spPr>
          <a:xfrm>
            <a:off x="881626" y="1679210"/>
            <a:ext cx="4655902" cy="1015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999" b="1" i="0" u="none" strike="noStrike" kern="1200" cap="none" spc="0" normalizeH="0" baseline="0" noProof="0" dirty="0">
                <a:ln>
                  <a:noFill/>
                </a:ln>
                <a:solidFill>
                  <a:srgbClr val="377DFF"/>
                </a:solidFill>
                <a:effectLst/>
                <a:uLnTx/>
                <a:uFillTx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CO2 emissions trends 2000-2023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38FF338-D6D0-4491-604F-8D862A15AC18}"/>
              </a:ext>
            </a:extLst>
          </p:cNvPr>
          <p:cNvCxnSpPr>
            <a:cxnSpLocks/>
          </p:cNvCxnSpPr>
          <p:nvPr/>
        </p:nvCxnSpPr>
        <p:spPr>
          <a:xfrm flipH="1">
            <a:off x="1" y="3429000"/>
            <a:ext cx="3271226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>
            <a:extLst>
              <a:ext uri="{FF2B5EF4-FFF2-40B4-BE49-F238E27FC236}">
                <a16:creationId xmlns:a16="http://schemas.microsoft.com/office/drawing/2014/main" id="{E76BC7F5-B2EC-AECA-3678-E0ED1B5E5386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946418" y="3807385"/>
            <a:ext cx="1101582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DDC6E70-B2CF-AA94-3465-57DDBEED6180}"/>
              </a:ext>
            </a:extLst>
          </p:cNvPr>
          <p:cNvGrpSpPr/>
          <p:nvPr/>
        </p:nvGrpSpPr>
        <p:grpSpPr>
          <a:xfrm>
            <a:off x="1047402" y="3250323"/>
            <a:ext cx="357354" cy="357354"/>
            <a:chOff x="9775767" y="3408218"/>
            <a:chExt cx="714895" cy="71489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EBA276E-2568-F93B-9E43-8A72D239E69D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326C5EE-5A85-8478-FA6A-F5A141C82C5A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7184096-2FC8-B7D1-C88E-F2E95D404A03}"/>
              </a:ext>
            </a:extLst>
          </p:cNvPr>
          <p:cNvSpPr txBox="1"/>
          <p:nvPr/>
        </p:nvSpPr>
        <p:spPr>
          <a:xfrm>
            <a:off x="1038564" y="4566261"/>
            <a:ext cx="27609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Finding:</a:t>
            </a:r>
          </a:p>
          <a:p>
            <a:pPr lvl="0" algn="ctr" defTabSz="228508"/>
            <a:r>
              <a:rPr lang="en-US" sz="1600" dirty="0">
                <a:solidFill>
                  <a:srgbClr val="FFFFFF"/>
                </a:solidFill>
              </a:rPr>
              <a:t>CO2 shows slight positive correlation with year (0.041)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9CCAE5F-7287-C7A7-6AEB-9A4243C1F965}"/>
              </a:ext>
            </a:extLst>
          </p:cNvPr>
          <p:cNvCxnSpPr>
            <a:cxnSpLocks/>
          </p:cNvCxnSpPr>
          <p:nvPr/>
        </p:nvCxnSpPr>
        <p:spPr>
          <a:xfrm>
            <a:off x="8920775" y="3429000"/>
            <a:ext cx="3271226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reeform 5">
            <a:extLst>
              <a:ext uri="{FF2B5EF4-FFF2-40B4-BE49-F238E27FC236}">
                <a16:creationId xmlns:a16="http://schemas.microsoft.com/office/drawing/2014/main" id="{97173AA7-B9AB-3895-E44B-8036174F62B9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9304601" y="2569512"/>
            <a:ext cx="1101582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A223D60-8587-0CBC-98EF-7AC9A3B39806}"/>
              </a:ext>
            </a:extLst>
          </p:cNvPr>
          <p:cNvGrpSpPr/>
          <p:nvPr/>
        </p:nvGrpSpPr>
        <p:grpSpPr>
          <a:xfrm>
            <a:off x="9945586" y="3250323"/>
            <a:ext cx="357354" cy="357354"/>
            <a:chOff x="9775767" y="3408218"/>
            <a:chExt cx="714895" cy="714895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7B953BA-2C66-1FBB-113E-1AF5429BA8A3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C21341C-5BA0-3D13-7262-D696AE7632A0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F376427-023A-3EC9-9586-B3EEC177BC28}"/>
              </a:ext>
            </a:extLst>
          </p:cNvPr>
          <p:cNvGrpSpPr/>
          <p:nvPr/>
        </p:nvGrpSpPr>
        <p:grpSpPr>
          <a:xfrm>
            <a:off x="7692273" y="932685"/>
            <a:ext cx="3003010" cy="1641948"/>
            <a:chOff x="15099301" y="1880894"/>
            <a:chExt cx="6006800" cy="3284322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01FE9E0E-0770-4440-61D0-ED559512681E}"/>
                </a:ext>
              </a:extLst>
            </p:cNvPr>
            <p:cNvSpPr/>
            <p:nvPr/>
          </p:nvSpPr>
          <p:spPr>
            <a:xfrm>
              <a:off x="15231214" y="1880894"/>
              <a:ext cx="5780605" cy="3284322"/>
            </a:xfrm>
            <a:prstGeom prst="roundRect">
              <a:avLst>
                <a:gd name="adj" fmla="val 31476"/>
              </a:avLst>
            </a:prstGeom>
            <a:ln>
              <a:noFill/>
            </a:ln>
            <a:effectLst>
              <a:outerShdw blurRad="1219200" dist="406400" dir="2700000" algn="tl" rotWithShape="0">
                <a:schemeClr val="accent1">
                  <a:lumMod val="50000"/>
                  <a:alpha val="4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12838FB-B683-51B7-2F45-5192324FECEB}"/>
                </a:ext>
              </a:extLst>
            </p:cNvPr>
            <p:cNvSpPr txBox="1"/>
            <p:nvPr/>
          </p:nvSpPr>
          <p:spPr>
            <a:xfrm>
              <a:off x="15099301" y="2440271"/>
              <a:ext cx="6006800" cy="19084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Policy Implication:</a:t>
              </a:r>
            </a:p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Current policies need acceleration - insufficient progress</a:t>
              </a:r>
            </a:p>
          </p:txBody>
        </p:sp>
      </p:grpSp>
      <p:sp>
        <p:nvSpPr>
          <p:cNvPr id="27" name="Freeform 5">
            <a:extLst>
              <a:ext uri="{FF2B5EF4-FFF2-40B4-BE49-F238E27FC236}">
                <a16:creationId xmlns:a16="http://schemas.microsoft.com/office/drawing/2014/main" id="{83474C9B-20CF-2BEC-471D-A6DE5FE74599}"/>
              </a:ext>
            </a:extLst>
          </p:cNvPr>
          <p:cNvSpPr>
            <a:spLocks/>
          </p:cNvSpPr>
          <p:nvPr/>
        </p:nvSpPr>
        <p:spPr bwMode="auto">
          <a:xfrm rot="16200000" flipH="1">
            <a:off x="10530642" y="3837760"/>
            <a:ext cx="1101582" cy="47699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E217DE6-0AE0-6D08-B5E3-BD3C974D702D}"/>
              </a:ext>
            </a:extLst>
          </p:cNvPr>
          <p:cNvGrpSpPr/>
          <p:nvPr/>
        </p:nvGrpSpPr>
        <p:grpSpPr>
          <a:xfrm>
            <a:off x="11138993" y="3250323"/>
            <a:ext cx="357354" cy="357354"/>
            <a:chOff x="9775767" y="3408218"/>
            <a:chExt cx="714895" cy="714895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6EDE1287-B995-1EA4-FA61-564DEBEC2AC7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57D304A-DA0C-238B-7A8C-5601A0F1B34F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3EF1581-A3F5-DC7B-4634-E723F7F2AA02}"/>
              </a:ext>
            </a:extLst>
          </p:cNvPr>
          <p:cNvSpPr txBox="1"/>
          <p:nvPr/>
        </p:nvSpPr>
        <p:spPr>
          <a:xfrm>
            <a:off x="8135332" y="4580911"/>
            <a:ext cx="3060298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r" defTabSz="228554"/>
            <a:r>
              <a:rPr lang="en-US" sz="2400" b="1" dirty="0">
                <a:solidFill>
                  <a:srgbClr val="FFFFFF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Critical Gap:</a:t>
            </a:r>
          </a:p>
          <a:p>
            <a:pPr lvl="0" algn="r" defTabSz="228554"/>
            <a:r>
              <a:rPr lang="en-US" sz="1600" dirty="0">
                <a:solidFill>
                  <a:srgbClr val="FFFFFF"/>
                </a:solidFill>
              </a:rPr>
              <a:t>No significant per-capita emission reduction over 23 years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WhatsApp Audio 2025-10-02 at 18.23.54">
            <a:hlinkClick r:id="" action="ppaction://media"/>
            <a:extLst>
              <a:ext uri="{FF2B5EF4-FFF2-40B4-BE49-F238E27FC236}">
                <a16:creationId xmlns:a16="http://schemas.microsoft.com/office/drawing/2014/main" id="{FDC4C06E-5A6D-5764-CC67-8D7064AA642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1417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43" dur="1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92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1" grpId="0" animBg="1"/>
      <p:bldP spid="11" grpId="1" animBg="1"/>
      <p:bldP spid="15" grpId="0"/>
      <p:bldP spid="6" grpId="0" animBg="1"/>
      <p:bldP spid="6" grpId="1" animBg="1"/>
      <p:bldP spid="14" grpId="0" animBg="1"/>
      <p:bldP spid="20" grpId="0"/>
      <p:bldP spid="24" grpId="0" animBg="1"/>
      <p:bldP spid="27" grpId="0" animBg="1"/>
      <p:bldP spid="3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50D603A-B220-1F37-5420-45E360A55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Freeform 5">
            <a:extLst>
              <a:ext uri="{FF2B5EF4-FFF2-40B4-BE49-F238E27FC236}">
                <a16:creationId xmlns:a16="http://schemas.microsoft.com/office/drawing/2014/main" id="{F940992E-EB93-BC40-8BD3-7FDD97C375B6}"/>
              </a:ext>
            </a:extLst>
          </p:cNvPr>
          <p:cNvSpPr>
            <a:spLocks/>
          </p:cNvSpPr>
          <p:nvPr/>
        </p:nvSpPr>
        <p:spPr bwMode="auto">
          <a:xfrm>
            <a:off x="4691195" y="2589451"/>
            <a:ext cx="1678394" cy="1679099"/>
          </a:xfrm>
          <a:custGeom>
            <a:avLst/>
            <a:gdLst>
              <a:gd name="T0" fmla="*/ 2134 w 2516"/>
              <a:gd name="T1" fmla="*/ 1950 h 2516"/>
              <a:gd name="T2" fmla="*/ 1950 w 2516"/>
              <a:gd name="T3" fmla="*/ 2134 h 2516"/>
              <a:gd name="T4" fmla="*/ 566 w 2516"/>
              <a:gd name="T5" fmla="*/ 2134 h 2516"/>
              <a:gd name="T6" fmla="*/ 382 w 2516"/>
              <a:gd name="T7" fmla="*/ 1950 h 2516"/>
              <a:gd name="T8" fmla="*/ 382 w 2516"/>
              <a:gd name="T9" fmla="*/ 566 h 2516"/>
              <a:gd name="T10" fmla="*/ 566 w 2516"/>
              <a:gd name="T11" fmla="*/ 382 h 2516"/>
              <a:gd name="T12" fmla="*/ 1950 w 2516"/>
              <a:gd name="T13" fmla="*/ 382 h 2516"/>
              <a:gd name="T14" fmla="*/ 2134 w 2516"/>
              <a:gd name="T15" fmla="*/ 566 h 2516"/>
              <a:gd name="T16" fmla="*/ 2134 w 2516"/>
              <a:gd name="T17" fmla="*/ 1950 h 2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16" h="2516">
                <a:moveTo>
                  <a:pt x="2134" y="1950"/>
                </a:moveTo>
                <a:cubicBezTo>
                  <a:pt x="1950" y="2134"/>
                  <a:pt x="1950" y="2134"/>
                  <a:pt x="1950" y="2134"/>
                </a:cubicBezTo>
                <a:cubicBezTo>
                  <a:pt x="1568" y="2516"/>
                  <a:pt x="948" y="2516"/>
                  <a:pt x="566" y="2134"/>
                </a:cubicBezTo>
                <a:cubicBezTo>
                  <a:pt x="382" y="1950"/>
                  <a:pt x="382" y="1950"/>
                  <a:pt x="382" y="1950"/>
                </a:cubicBezTo>
                <a:cubicBezTo>
                  <a:pt x="0" y="1568"/>
                  <a:pt x="0" y="948"/>
                  <a:pt x="382" y="566"/>
                </a:cubicBezTo>
                <a:cubicBezTo>
                  <a:pt x="566" y="382"/>
                  <a:pt x="566" y="382"/>
                  <a:pt x="566" y="382"/>
                </a:cubicBezTo>
                <a:cubicBezTo>
                  <a:pt x="948" y="0"/>
                  <a:pt x="1568" y="0"/>
                  <a:pt x="1950" y="382"/>
                </a:cubicBezTo>
                <a:cubicBezTo>
                  <a:pt x="2134" y="566"/>
                  <a:pt x="2134" y="566"/>
                  <a:pt x="2134" y="566"/>
                </a:cubicBezTo>
                <a:cubicBezTo>
                  <a:pt x="2516" y="948"/>
                  <a:pt x="2516" y="1568"/>
                  <a:pt x="2134" y="19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22850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B183899-26E7-6420-9D8B-4616C79A9647}"/>
              </a:ext>
            </a:extLst>
          </p:cNvPr>
          <p:cNvSpPr txBox="1"/>
          <p:nvPr/>
        </p:nvSpPr>
        <p:spPr>
          <a:xfrm>
            <a:off x="5179975" y="3105899"/>
            <a:ext cx="700834" cy="64620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99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07</a:t>
            </a:r>
          </a:p>
        </p:txBody>
      </p:sp>
      <p:sp>
        <p:nvSpPr>
          <p:cNvPr id="53" name="Freeform: Shape 5">
            <a:extLst>
              <a:ext uri="{FF2B5EF4-FFF2-40B4-BE49-F238E27FC236}">
                <a16:creationId xmlns:a16="http://schemas.microsoft.com/office/drawing/2014/main" id="{7BB4DE58-DB43-F215-CD33-38403DE35490}"/>
              </a:ext>
            </a:extLst>
          </p:cNvPr>
          <p:cNvSpPr>
            <a:spLocks/>
          </p:cNvSpPr>
          <p:nvPr/>
        </p:nvSpPr>
        <p:spPr bwMode="auto">
          <a:xfrm>
            <a:off x="2936585" y="835193"/>
            <a:ext cx="5187615" cy="5187615"/>
          </a:xfrm>
          <a:custGeom>
            <a:avLst/>
            <a:gdLst>
              <a:gd name="connsiteX0" fmla="*/ 5188289 w 10376580"/>
              <a:gd name="connsiteY0" fmla="*/ 1861795 h 10376580"/>
              <a:gd name="connsiteX1" fmla="*/ 3208962 w 10376580"/>
              <a:gd name="connsiteY1" fmla="*/ 2681615 h 10376580"/>
              <a:gd name="connsiteX2" fmla="*/ 2682666 w 10376580"/>
              <a:gd name="connsiteY2" fmla="*/ 3208131 h 10376580"/>
              <a:gd name="connsiteX3" fmla="*/ 2682666 w 10376580"/>
              <a:gd name="connsiteY3" fmla="*/ 7168447 h 10376580"/>
              <a:gd name="connsiteX4" fmla="*/ 3208962 w 10376580"/>
              <a:gd name="connsiteY4" fmla="*/ 7694963 h 10376580"/>
              <a:gd name="connsiteX5" fmla="*/ 7167616 w 10376580"/>
              <a:gd name="connsiteY5" fmla="*/ 7694963 h 10376580"/>
              <a:gd name="connsiteX6" fmla="*/ 7693912 w 10376580"/>
              <a:gd name="connsiteY6" fmla="*/ 7168447 h 10376580"/>
              <a:gd name="connsiteX7" fmla="*/ 7693912 w 10376580"/>
              <a:gd name="connsiteY7" fmla="*/ 3208131 h 10376580"/>
              <a:gd name="connsiteX8" fmla="*/ 7167616 w 10376580"/>
              <a:gd name="connsiteY8" fmla="*/ 2681615 h 10376580"/>
              <a:gd name="connsiteX9" fmla="*/ 5188289 w 10376580"/>
              <a:gd name="connsiteY9" fmla="*/ 1861795 h 10376580"/>
              <a:gd name="connsiteX10" fmla="*/ 5188290 w 10376580"/>
              <a:gd name="connsiteY10" fmla="*/ 0 h 10376580"/>
              <a:gd name="connsiteX11" fmla="*/ 10376580 w 10376580"/>
              <a:gd name="connsiteY11" fmla="*/ 5188290 h 10376580"/>
              <a:gd name="connsiteX12" fmla="*/ 5188290 w 10376580"/>
              <a:gd name="connsiteY12" fmla="*/ 10376580 h 10376580"/>
              <a:gd name="connsiteX13" fmla="*/ 0 w 10376580"/>
              <a:gd name="connsiteY13" fmla="*/ 5188290 h 10376580"/>
              <a:gd name="connsiteX14" fmla="*/ 5188290 w 10376580"/>
              <a:gd name="connsiteY14" fmla="*/ 0 h 1037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376580" h="10376580">
                <a:moveTo>
                  <a:pt x="5188289" y="1861795"/>
                </a:moveTo>
                <a:cubicBezTo>
                  <a:pt x="4471784" y="1861795"/>
                  <a:pt x="3755279" y="2135069"/>
                  <a:pt x="3208962" y="2681615"/>
                </a:cubicBezTo>
                <a:cubicBezTo>
                  <a:pt x="3208962" y="2681615"/>
                  <a:pt x="3208962" y="2681615"/>
                  <a:pt x="2682666" y="3208131"/>
                </a:cubicBezTo>
                <a:cubicBezTo>
                  <a:pt x="1590032" y="4301224"/>
                  <a:pt x="1590032" y="6075354"/>
                  <a:pt x="2682666" y="7168447"/>
                </a:cubicBezTo>
                <a:cubicBezTo>
                  <a:pt x="2682666" y="7168447"/>
                  <a:pt x="2682666" y="7168447"/>
                  <a:pt x="3208962" y="7694963"/>
                </a:cubicBezTo>
                <a:cubicBezTo>
                  <a:pt x="4301596" y="8788056"/>
                  <a:pt x="6074982" y="8788056"/>
                  <a:pt x="7167616" y="7694963"/>
                </a:cubicBezTo>
                <a:cubicBezTo>
                  <a:pt x="7167616" y="7694963"/>
                  <a:pt x="7167616" y="7694963"/>
                  <a:pt x="7693912" y="7168447"/>
                </a:cubicBezTo>
                <a:cubicBezTo>
                  <a:pt x="8786546" y="6075354"/>
                  <a:pt x="8786546" y="4301224"/>
                  <a:pt x="7693912" y="3208131"/>
                </a:cubicBezTo>
                <a:cubicBezTo>
                  <a:pt x="7693912" y="3208131"/>
                  <a:pt x="7693912" y="3208131"/>
                  <a:pt x="7167616" y="2681615"/>
                </a:cubicBezTo>
                <a:cubicBezTo>
                  <a:pt x="6621299" y="2135069"/>
                  <a:pt x="5904794" y="1861795"/>
                  <a:pt x="5188289" y="1861795"/>
                </a:cubicBezTo>
                <a:close/>
                <a:moveTo>
                  <a:pt x="5188290" y="0"/>
                </a:moveTo>
                <a:cubicBezTo>
                  <a:pt x="8053703" y="0"/>
                  <a:pt x="10376580" y="2322877"/>
                  <a:pt x="10376580" y="5188290"/>
                </a:cubicBezTo>
                <a:cubicBezTo>
                  <a:pt x="10376580" y="8053703"/>
                  <a:pt x="8053703" y="10376580"/>
                  <a:pt x="5188290" y="10376580"/>
                </a:cubicBezTo>
                <a:cubicBezTo>
                  <a:pt x="2322877" y="10376580"/>
                  <a:pt x="0" y="8053703"/>
                  <a:pt x="0" y="5188290"/>
                </a:cubicBezTo>
                <a:cubicBezTo>
                  <a:pt x="0" y="2322877"/>
                  <a:pt x="2322877" y="0"/>
                  <a:pt x="51882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22850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FE849F4-E5FD-26CF-4D0B-DE4D9C1CF4B6}"/>
              </a:ext>
            </a:extLst>
          </p:cNvPr>
          <p:cNvSpPr txBox="1"/>
          <p:nvPr/>
        </p:nvSpPr>
        <p:spPr>
          <a:xfrm>
            <a:off x="549659" y="1551568"/>
            <a:ext cx="4980733" cy="1015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999" b="1" i="0" u="none" strike="noStrike" kern="1200" cap="none" spc="0" normalizeH="0" baseline="0" noProof="0" dirty="0">
                <a:ln>
                  <a:noFill/>
                </a:ln>
                <a:solidFill>
                  <a:srgbClr val="377DFF"/>
                </a:solidFill>
                <a:effectLst/>
                <a:uLnTx/>
                <a:uFillTx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 Renewable energy growth trends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0EEF78A-1647-9322-21F7-3154FB57657D}"/>
              </a:ext>
            </a:extLst>
          </p:cNvPr>
          <p:cNvCxnSpPr>
            <a:cxnSpLocks/>
          </p:cNvCxnSpPr>
          <p:nvPr/>
        </p:nvCxnSpPr>
        <p:spPr>
          <a:xfrm flipH="1">
            <a:off x="-565607" y="3429000"/>
            <a:ext cx="3271226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Freeform 5">
            <a:extLst>
              <a:ext uri="{FF2B5EF4-FFF2-40B4-BE49-F238E27FC236}">
                <a16:creationId xmlns:a16="http://schemas.microsoft.com/office/drawing/2014/main" id="{698BBBE6-5858-E49C-0ADE-956E6325A0E3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748456" y="3807385"/>
            <a:ext cx="1101582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AAFB433-09C8-5592-FC37-0EBF1FBFDA30}"/>
              </a:ext>
            </a:extLst>
          </p:cNvPr>
          <p:cNvGrpSpPr/>
          <p:nvPr/>
        </p:nvGrpSpPr>
        <p:grpSpPr>
          <a:xfrm>
            <a:off x="849440" y="3250323"/>
            <a:ext cx="357354" cy="357354"/>
            <a:chOff x="9775767" y="3408218"/>
            <a:chExt cx="714895" cy="714895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2DF7FF9F-7358-980B-7FB7-8C8C1A3D9E79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BE43C8F3-2DCC-276F-D293-3CA0C1096523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8D90D65-4D5A-F34F-EE15-2DBAE161E2E2}"/>
              </a:ext>
            </a:extLst>
          </p:cNvPr>
          <p:cNvCxnSpPr>
            <a:cxnSpLocks/>
          </p:cNvCxnSpPr>
          <p:nvPr/>
        </p:nvCxnSpPr>
        <p:spPr>
          <a:xfrm>
            <a:off x="8355167" y="3429000"/>
            <a:ext cx="3984520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roup 65">
            <a:extLst>
              <a:ext uri="{FF2B5EF4-FFF2-40B4-BE49-F238E27FC236}">
                <a16:creationId xmlns:a16="http://schemas.microsoft.com/office/drawing/2014/main" id="{394F199B-15A8-C74F-2F53-24D4C31610AF}"/>
              </a:ext>
            </a:extLst>
          </p:cNvPr>
          <p:cNvGrpSpPr/>
          <p:nvPr/>
        </p:nvGrpSpPr>
        <p:grpSpPr>
          <a:xfrm>
            <a:off x="116851" y="4443498"/>
            <a:ext cx="3037525" cy="1749914"/>
            <a:chOff x="15493340" y="2039823"/>
            <a:chExt cx="6075840" cy="3500283"/>
          </a:xfrm>
        </p:grpSpPr>
        <p:sp>
          <p:nvSpPr>
            <p:cNvPr id="67" name="Rectangle: Rounded Corners 4">
              <a:extLst>
                <a:ext uri="{FF2B5EF4-FFF2-40B4-BE49-F238E27FC236}">
                  <a16:creationId xmlns:a16="http://schemas.microsoft.com/office/drawing/2014/main" id="{E18AEBAF-C663-A1A2-1854-1A3C3192B273}"/>
                </a:ext>
              </a:extLst>
            </p:cNvPr>
            <p:cNvSpPr/>
            <p:nvPr/>
          </p:nvSpPr>
          <p:spPr>
            <a:xfrm>
              <a:off x="15493340" y="2039823"/>
              <a:ext cx="6075840" cy="3500283"/>
            </a:xfrm>
            <a:prstGeom prst="roundRect">
              <a:avLst>
                <a:gd name="adj" fmla="val 31476"/>
              </a:avLst>
            </a:prstGeom>
            <a:ln>
              <a:noFill/>
            </a:ln>
            <a:effectLst>
              <a:outerShdw blurRad="1219200" dist="406400" dir="2700000" algn="tl" rotWithShape="0">
                <a:schemeClr val="accent1">
                  <a:lumMod val="50000"/>
                  <a:alpha val="4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D487A58B-6C1A-E899-271B-0829F7215572}"/>
                </a:ext>
              </a:extLst>
            </p:cNvPr>
            <p:cNvSpPr txBox="1"/>
            <p:nvPr/>
          </p:nvSpPr>
          <p:spPr>
            <a:xfrm>
              <a:off x="15550585" y="2604698"/>
              <a:ext cx="6018595" cy="2400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Identify successful policy periods to replicate globally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6" name="Picture 5" descr="A graph of different types of energy&#10;&#10;AI-generated content may be incorrect.">
            <a:extLst>
              <a:ext uri="{FF2B5EF4-FFF2-40B4-BE49-F238E27FC236}">
                <a16:creationId xmlns:a16="http://schemas.microsoft.com/office/drawing/2014/main" id="{3B510E79-D93F-40B6-4A0E-7C9C5393E52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92" t="8372" r="50777" b="44568"/>
          <a:stretch>
            <a:fillRect/>
          </a:stretch>
        </p:blipFill>
        <p:spPr>
          <a:xfrm>
            <a:off x="8124200" y="363252"/>
            <a:ext cx="3725405" cy="1828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85EC67-9FB9-400B-C0DB-292CED0D3BDC}"/>
              </a:ext>
            </a:extLst>
          </p:cNvPr>
          <p:cNvSpPr txBox="1"/>
          <p:nvPr/>
        </p:nvSpPr>
        <p:spPr>
          <a:xfrm>
            <a:off x="4151764" y="151844"/>
            <a:ext cx="316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Click on the graph to enlarge it</a:t>
            </a:r>
          </a:p>
        </p:txBody>
      </p:sp>
      <p:pic>
        <p:nvPicPr>
          <p:cNvPr id="8" name="WhatsApp Audio 2025-10-02 at 18.28.22">
            <a:hlinkClick r:id="" action="ppaction://media"/>
            <a:extLst>
              <a:ext uri="{FF2B5EF4-FFF2-40B4-BE49-F238E27FC236}">
                <a16:creationId xmlns:a16="http://schemas.microsoft.com/office/drawing/2014/main" id="{A82837E8-E1CF-CAD6-68F8-74F375532CD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5558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8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8" presetClass="emph" presetSubtype="0" repeatCount="indefinite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25" dur="1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051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35 0.01922 L -0.36823 0.31366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344" y="14884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6" presetClass="emp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6823 0.31366 L -6.25E-7 -2.59259E-6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11" y="-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51" grpId="0" animBg="1"/>
      <p:bldP spid="51" grpId="1" animBg="1"/>
      <p:bldP spid="52" grpId="0"/>
      <p:bldP spid="53" grpId="0" animBg="1"/>
      <p:bldP spid="53" grpId="1" animBg="1"/>
      <p:bldP spid="5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80960F5-B61B-961C-9B77-4E74F8225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5">
            <a:extLst>
              <a:ext uri="{FF2B5EF4-FFF2-40B4-BE49-F238E27FC236}">
                <a16:creationId xmlns:a16="http://schemas.microsoft.com/office/drawing/2014/main" id="{8FE25C35-976E-610A-193F-FB1B23C40589}"/>
              </a:ext>
            </a:extLst>
          </p:cNvPr>
          <p:cNvSpPr>
            <a:spLocks/>
          </p:cNvSpPr>
          <p:nvPr/>
        </p:nvSpPr>
        <p:spPr bwMode="auto">
          <a:xfrm>
            <a:off x="5256803" y="2589451"/>
            <a:ext cx="1678394" cy="1679099"/>
          </a:xfrm>
          <a:custGeom>
            <a:avLst/>
            <a:gdLst>
              <a:gd name="T0" fmla="*/ 2134 w 2516"/>
              <a:gd name="T1" fmla="*/ 1950 h 2516"/>
              <a:gd name="T2" fmla="*/ 1950 w 2516"/>
              <a:gd name="T3" fmla="*/ 2134 h 2516"/>
              <a:gd name="T4" fmla="*/ 566 w 2516"/>
              <a:gd name="T5" fmla="*/ 2134 h 2516"/>
              <a:gd name="T6" fmla="*/ 382 w 2516"/>
              <a:gd name="T7" fmla="*/ 1950 h 2516"/>
              <a:gd name="T8" fmla="*/ 382 w 2516"/>
              <a:gd name="T9" fmla="*/ 566 h 2516"/>
              <a:gd name="T10" fmla="*/ 566 w 2516"/>
              <a:gd name="T11" fmla="*/ 382 h 2516"/>
              <a:gd name="T12" fmla="*/ 1950 w 2516"/>
              <a:gd name="T13" fmla="*/ 382 h 2516"/>
              <a:gd name="T14" fmla="*/ 2134 w 2516"/>
              <a:gd name="T15" fmla="*/ 566 h 2516"/>
              <a:gd name="T16" fmla="*/ 2134 w 2516"/>
              <a:gd name="T17" fmla="*/ 1950 h 2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16" h="2516">
                <a:moveTo>
                  <a:pt x="2134" y="1950"/>
                </a:moveTo>
                <a:cubicBezTo>
                  <a:pt x="1950" y="2134"/>
                  <a:pt x="1950" y="2134"/>
                  <a:pt x="1950" y="2134"/>
                </a:cubicBezTo>
                <a:cubicBezTo>
                  <a:pt x="1568" y="2516"/>
                  <a:pt x="948" y="2516"/>
                  <a:pt x="566" y="2134"/>
                </a:cubicBezTo>
                <a:cubicBezTo>
                  <a:pt x="382" y="1950"/>
                  <a:pt x="382" y="1950"/>
                  <a:pt x="382" y="1950"/>
                </a:cubicBezTo>
                <a:cubicBezTo>
                  <a:pt x="0" y="1568"/>
                  <a:pt x="0" y="948"/>
                  <a:pt x="382" y="566"/>
                </a:cubicBezTo>
                <a:cubicBezTo>
                  <a:pt x="566" y="382"/>
                  <a:pt x="566" y="382"/>
                  <a:pt x="566" y="382"/>
                </a:cubicBezTo>
                <a:cubicBezTo>
                  <a:pt x="948" y="0"/>
                  <a:pt x="1568" y="0"/>
                  <a:pt x="1950" y="382"/>
                </a:cubicBezTo>
                <a:cubicBezTo>
                  <a:pt x="2134" y="566"/>
                  <a:pt x="2134" y="566"/>
                  <a:pt x="2134" y="566"/>
                </a:cubicBezTo>
                <a:cubicBezTo>
                  <a:pt x="2516" y="948"/>
                  <a:pt x="2516" y="1568"/>
                  <a:pt x="2134" y="19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22850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934C148-22A5-A215-51FF-7070D5E7ED67}"/>
              </a:ext>
            </a:extLst>
          </p:cNvPr>
          <p:cNvSpPr txBox="1"/>
          <p:nvPr/>
        </p:nvSpPr>
        <p:spPr>
          <a:xfrm>
            <a:off x="5745583" y="3105899"/>
            <a:ext cx="700834" cy="64620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99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08</a:t>
            </a:r>
          </a:p>
        </p:txBody>
      </p:sp>
      <p:sp>
        <p:nvSpPr>
          <p:cNvPr id="49" name="Freeform: Shape 5">
            <a:extLst>
              <a:ext uri="{FF2B5EF4-FFF2-40B4-BE49-F238E27FC236}">
                <a16:creationId xmlns:a16="http://schemas.microsoft.com/office/drawing/2014/main" id="{4450131F-C638-1432-E995-B133DE5CE3ED}"/>
              </a:ext>
            </a:extLst>
          </p:cNvPr>
          <p:cNvSpPr>
            <a:spLocks/>
          </p:cNvSpPr>
          <p:nvPr/>
        </p:nvSpPr>
        <p:spPr bwMode="auto">
          <a:xfrm>
            <a:off x="3502193" y="835193"/>
            <a:ext cx="5187615" cy="5187615"/>
          </a:xfrm>
          <a:custGeom>
            <a:avLst/>
            <a:gdLst>
              <a:gd name="connsiteX0" fmla="*/ 5188289 w 10376580"/>
              <a:gd name="connsiteY0" fmla="*/ 1861795 h 10376580"/>
              <a:gd name="connsiteX1" fmla="*/ 3208962 w 10376580"/>
              <a:gd name="connsiteY1" fmla="*/ 2681615 h 10376580"/>
              <a:gd name="connsiteX2" fmla="*/ 2682666 w 10376580"/>
              <a:gd name="connsiteY2" fmla="*/ 3208131 h 10376580"/>
              <a:gd name="connsiteX3" fmla="*/ 2682666 w 10376580"/>
              <a:gd name="connsiteY3" fmla="*/ 7168447 h 10376580"/>
              <a:gd name="connsiteX4" fmla="*/ 3208962 w 10376580"/>
              <a:gd name="connsiteY4" fmla="*/ 7694963 h 10376580"/>
              <a:gd name="connsiteX5" fmla="*/ 7167616 w 10376580"/>
              <a:gd name="connsiteY5" fmla="*/ 7694963 h 10376580"/>
              <a:gd name="connsiteX6" fmla="*/ 7693912 w 10376580"/>
              <a:gd name="connsiteY6" fmla="*/ 7168447 h 10376580"/>
              <a:gd name="connsiteX7" fmla="*/ 7693912 w 10376580"/>
              <a:gd name="connsiteY7" fmla="*/ 3208131 h 10376580"/>
              <a:gd name="connsiteX8" fmla="*/ 7167616 w 10376580"/>
              <a:gd name="connsiteY8" fmla="*/ 2681615 h 10376580"/>
              <a:gd name="connsiteX9" fmla="*/ 5188289 w 10376580"/>
              <a:gd name="connsiteY9" fmla="*/ 1861795 h 10376580"/>
              <a:gd name="connsiteX10" fmla="*/ 5188290 w 10376580"/>
              <a:gd name="connsiteY10" fmla="*/ 0 h 10376580"/>
              <a:gd name="connsiteX11" fmla="*/ 10376580 w 10376580"/>
              <a:gd name="connsiteY11" fmla="*/ 5188290 h 10376580"/>
              <a:gd name="connsiteX12" fmla="*/ 5188290 w 10376580"/>
              <a:gd name="connsiteY12" fmla="*/ 10376580 h 10376580"/>
              <a:gd name="connsiteX13" fmla="*/ 0 w 10376580"/>
              <a:gd name="connsiteY13" fmla="*/ 5188290 h 10376580"/>
              <a:gd name="connsiteX14" fmla="*/ 5188290 w 10376580"/>
              <a:gd name="connsiteY14" fmla="*/ 0 h 1037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376580" h="10376580">
                <a:moveTo>
                  <a:pt x="5188289" y="1861795"/>
                </a:moveTo>
                <a:cubicBezTo>
                  <a:pt x="4471784" y="1861795"/>
                  <a:pt x="3755279" y="2135069"/>
                  <a:pt x="3208962" y="2681615"/>
                </a:cubicBezTo>
                <a:cubicBezTo>
                  <a:pt x="3208962" y="2681615"/>
                  <a:pt x="3208962" y="2681615"/>
                  <a:pt x="2682666" y="3208131"/>
                </a:cubicBezTo>
                <a:cubicBezTo>
                  <a:pt x="1590032" y="4301224"/>
                  <a:pt x="1590032" y="6075354"/>
                  <a:pt x="2682666" y="7168447"/>
                </a:cubicBezTo>
                <a:cubicBezTo>
                  <a:pt x="2682666" y="7168447"/>
                  <a:pt x="2682666" y="7168447"/>
                  <a:pt x="3208962" y="7694963"/>
                </a:cubicBezTo>
                <a:cubicBezTo>
                  <a:pt x="4301596" y="8788056"/>
                  <a:pt x="6074982" y="8788056"/>
                  <a:pt x="7167616" y="7694963"/>
                </a:cubicBezTo>
                <a:cubicBezTo>
                  <a:pt x="7167616" y="7694963"/>
                  <a:pt x="7167616" y="7694963"/>
                  <a:pt x="7693912" y="7168447"/>
                </a:cubicBezTo>
                <a:cubicBezTo>
                  <a:pt x="8786546" y="6075354"/>
                  <a:pt x="8786546" y="4301224"/>
                  <a:pt x="7693912" y="3208131"/>
                </a:cubicBezTo>
                <a:cubicBezTo>
                  <a:pt x="7693912" y="3208131"/>
                  <a:pt x="7693912" y="3208131"/>
                  <a:pt x="7167616" y="2681615"/>
                </a:cubicBezTo>
                <a:cubicBezTo>
                  <a:pt x="6621299" y="2135069"/>
                  <a:pt x="5904794" y="1861795"/>
                  <a:pt x="5188289" y="1861795"/>
                </a:cubicBezTo>
                <a:close/>
                <a:moveTo>
                  <a:pt x="5188290" y="0"/>
                </a:moveTo>
                <a:cubicBezTo>
                  <a:pt x="8053703" y="0"/>
                  <a:pt x="10376580" y="2322877"/>
                  <a:pt x="10376580" y="5188290"/>
                </a:cubicBezTo>
                <a:cubicBezTo>
                  <a:pt x="10376580" y="8053703"/>
                  <a:pt x="8053703" y="10376580"/>
                  <a:pt x="5188290" y="10376580"/>
                </a:cubicBezTo>
                <a:cubicBezTo>
                  <a:pt x="2322877" y="10376580"/>
                  <a:pt x="0" y="8053703"/>
                  <a:pt x="0" y="5188290"/>
                </a:cubicBezTo>
                <a:cubicBezTo>
                  <a:pt x="0" y="2322877"/>
                  <a:pt x="2322877" y="0"/>
                  <a:pt x="51882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22850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E35EE4A-D4DE-83F0-8348-A24F5A81067A}"/>
              </a:ext>
            </a:extLst>
          </p:cNvPr>
          <p:cNvSpPr txBox="1"/>
          <p:nvPr/>
        </p:nvSpPr>
        <p:spPr>
          <a:xfrm>
            <a:off x="-20446" y="96354"/>
            <a:ext cx="6033000" cy="1015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999" b="1" i="0" u="none" strike="noStrike" kern="1200" cap="none" spc="0" normalizeH="0" baseline="0" noProof="0" dirty="0">
                <a:ln>
                  <a:noFill/>
                </a:ln>
                <a:solidFill>
                  <a:srgbClr val="377DFF"/>
                </a:solidFill>
                <a:effectLst/>
                <a:uLnTx/>
                <a:uFillTx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Which countries need priority attention?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F59CC7D-43E5-C63C-6FCE-EFCF858A1DA8}"/>
              </a:ext>
            </a:extLst>
          </p:cNvPr>
          <p:cNvCxnSpPr>
            <a:cxnSpLocks/>
          </p:cNvCxnSpPr>
          <p:nvPr/>
        </p:nvCxnSpPr>
        <p:spPr>
          <a:xfrm flipH="1">
            <a:off x="1" y="3429000"/>
            <a:ext cx="3271226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 5">
            <a:extLst>
              <a:ext uri="{FF2B5EF4-FFF2-40B4-BE49-F238E27FC236}">
                <a16:creationId xmlns:a16="http://schemas.microsoft.com/office/drawing/2014/main" id="{3E3DFB6D-2832-32C4-F162-BCB5A1A33DAD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192274" y="3807385"/>
            <a:ext cx="1101582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1EDF56C8-E6AD-7C82-A697-9A32B6EE0B97}"/>
              </a:ext>
            </a:extLst>
          </p:cNvPr>
          <p:cNvGrpSpPr/>
          <p:nvPr/>
        </p:nvGrpSpPr>
        <p:grpSpPr>
          <a:xfrm>
            <a:off x="293258" y="3250323"/>
            <a:ext cx="357354" cy="357354"/>
            <a:chOff x="9775767" y="3408218"/>
            <a:chExt cx="714895" cy="714895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F0DB5F9-2006-258D-882D-F130269B8BEB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90EDACD-D424-ECF4-3C28-55517BBBDC50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68046199-232B-1F93-1490-35C32B3B4C29}"/>
              </a:ext>
            </a:extLst>
          </p:cNvPr>
          <p:cNvSpPr txBox="1"/>
          <p:nvPr/>
        </p:nvSpPr>
        <p:spPr>
          <a:xfrm>
            <a:off x="-2885" y="4537981"/>
            <a:ext cx="30934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Russia </a:t>
            </a:r>
          </a:p>
          <a:p>
            <a:pPr lvl="0"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(74 observations)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A517CAC-7671-022B-7415-84F4A793C1DA}"/>
              </a:ext>
            </a:extLst>
          </p:cNvPr>
          <p:cNvCxnSpPr>
            <a:cxnSpLocks/>
          </p:cNvCxnSpPr>
          <p:nvPr/>
        </p:nvCxnSpPr>
        <p:spPr>
          <a:xfrm>
            <a:off x="8920775" y="3429000"/>
            <a:ext cx="3271226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Freeform 5">
            <a:extLst>
              <a:ext uri="{FF2B5EF4-FFF2-40B4-BE49-F238E27FC236}">
                <a16:creationId xmlns:a16="http://schemas.microsoft.com/office/drawing/2014/main" id="{B95E6EAB-67CE-C998-BBC0-48767AA171CB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9304601" y="2569512"/>
            <a:ext cx="1101582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5843D4C3-AF3A-1F00-E754-2E62CDCD2328}"/>
              </a:ext>
            </a:extLst>
          </p:cNvPr>
          <p:cNvGrpSpPr/>
          <p:nvPr/>
        </p:nvGrpSpPr>
        <p:grpSpPr>
          <a:xfrm>
            <a:off x="9945586" y="3250323"/>
            <a:ext cx="357354" cy="357354"/>
            <a:chOff x="9775767" y="3408218"/>
            <a:chExt cx="714895" cy="714895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D0DCDB64-9666-00F5-69FF-214EEB6BBB82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E18ED19-82B1-82C9-9F73-B713C7D8A52A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E5D6F78-2E9E-C68B-BD21-AE533A3E7221}"/>
              </a:ext>
            </a:extLst>
          </p:cNvPr>
          <p:cNvGrpSpPr/>
          <p:nvPr/>
        </p:nvGrpSpPr>
        <p:grpSpPr>
          <a:xfrm>
            <a:off x="7692273" y="932685"/>
            <a:ext cx="3003010" cy="1641948"/>
            <a:chOff x="15099301" y="1880894"/>
            <a:chExt cx="6006800" cy="3284322"/>
          </a:xfrm>
        </p:grpSpPr>
        <p:sp>
          <p:nvSpPr>
            <p:cNvPr id="63" name="Rectangle: Rounded Corners 4">
              <a:extLst>
                <a:ext uri="{FF2B5EF4-FFF2-40B4-BE49-F238E27FC236}">
                  <a16:creationId xmlns:a16="http://schemas.microsoft.com/office/drawing/2014/main" id="{9122BC2D-0D04-D5AC-1BDF-6CF4EE2CADC0}"/>
                </a:ext>
              </a:extLst>
            </p:cNvPr>
            <p:cNvSpPr/>
            <p:nvPr/>
          </p:nvSpPr>
          <p:spPr>
            <a:xfrm>
              <a:off x="15231214" y="1880894"/>
              <a:ext cx="5780605" cy="3284322"/>
            </a:xfrm>
            <a:prstGeom prst="roundRect">
              <a:avLst>
                <a:gd name="adj" fmla="val 31476"/>
              </a:avLst>
            </a:prstGeom>
            <a:ln>
              <a:noFill/>
            </a:ln>
            <a:effectLst>
              <a:outerShdw blurRad="1219200" dist="406400" dir="2700000" algn="tl" rotWithShape="0">
                <a:schemeClr val="accent1">
                  <a:lumMod val="50000"/>
                  <a:alpha val="4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8EDA09C-AAB2-19E6-7BC4-882CACA44C41}"/>
                </a:ext>
              </a:extLst>
            </p:cNvPr>
            <p:cNvSpPr txBox="1"/>
            <p:nvPr/>
          </p:nvSpPr>
          <p:spPr>
            <a:xfrm>
              <a:off x="15099301" y="2440271"/>
              <a:ext cx="6006800" cy="1662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USA </a:t>
              </a:r>
            </a:p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(73 observations)</a:t>
              </a: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5" name="Freeform 5">
            <a:extLst>
              <a:ext uri="{FF2B5EF4-FFF2-40B4-BE49-F238E27FC236}">
                <a16:creationId xmlns:a16="http://schemas.microsoft.com/office/drawing/2014/main" id="{BC40927D-D0AF-2CBA-4CBD-4DB667939BC1}"/>
              </a:ext>
            </a:extLst>
          </p:cNvPr>
          <p:cNvSpPr>
            <a:spLocks/>
          </p:cNvSpPr>
          <p:nvPr/>
        </p:nvSpPr>
        <p:spPr bwMode="auto">
          <a:xfrm rot="16200000" flipH="1">
            <a:off x="10497870" y="4208077"/>
            <a:ext cx="2132135" cy="669611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F277A60-7B9F-CEBB-A2CF-9E4DF4923D35}"/>
              </a:ext>
            </a:extLst>
          </p:cNvPr>
          <p:cNvGrpSpPr/>
          <p:nvPr/>
        </p:nvGrpSpPr>
        <p:grpSpPr>
          <a:xfrm>
            <a:off x="11695176" y="3250323"/>
            <a:ext cx="357354" cy="357354"/>
            <a:chOff x="9775767" y="3408218"/>
            <a:chExt cx="714895" cy="714895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063445A-EFCA-2ECB-70DF-CDE81401E7C7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272DEECE-1236-75A9-916B-C0085E000DDE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Freeform 5">
            <a:extLst>
              <a:ext uri="{FF2B5EF4-FFF2-40B4-BE49-F238E27FC236}">
                <a16:creationId xmlns:a16="http://schemas.microsoft.com/office/drawing/2014/main" id="{D221C964-D452-F002-672E-FF111721C3EC}"/>
              </a:ext>
            </a:extLst>
          </p:cNvPr>
          <p:cNvSpPr>
            <a:spLocks/>
          </p:cNvSpPr>
          <p:nvPr/>
        </p:nvSpPr>
        <p:spPr bwMode="auto">
          <a:xfrm rot="16200000" flipH="1">
            <a:off x="10104359" y="3781655"/>
            <a:ext cx="1222869" cy="560637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5C89AD3-B465-3AF4-22C7-3461F5FCCDFC}"/>
              </a:ext>
            </a:extLst>
          </p:cNvPr>
          <p:cNvSpPr txBox="1"/>
          <p:nvPr/>
        </p:nvSpPr>
        <p:spPr>
          <a:xfrm>
            <a:off x="8529874" y="5618994"/>
            <a:ext cx="318877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r" defTabSz="228554"/>
            <a:r>
              <a:rPr lang="en-US" sz="2400" b="1" dirty="0">
                <a:solidFill>
                  <a:srgbClr val="FFFFFF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South Africa</a:t>
            </a:r>
          </a:p>
          <a:p>
            <a:pPr lvl="0" algn="r" defTabSz="228554"/>
            <a:r>
              <a:rPr lang="en-US" sz="2400" b="1" dirty="0">
                <a:solidFill>
                  <a:srgbClr val="FFFFFF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 (73 observations)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Freeform 5">
            <a:extLst>
              <a:ext uri="{FF2B5EF4-FFF2-40B4-BE49-F238E27FC236}">
                <a16:creationId xmlns:a16="http://schemas.microsoft.com/office/drawing/2014/main" id="{F84D7F31-656C-FB89-D6F1-47D719F6D80D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1743307" y="3083116"/>
            <a:ext cx="538609" cy="262923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0EB8A38-D7C5-891F-17DC-A1E836EBDFD4}"/>
              </a:ext>
            </a:extLst>
          </p:cNvPr>
          <p:cNvGrpSpPr/>
          <p:nvPr/>
        </p:nvGrpSpPr>
        <p:grpSpPr>
          <a:xfrm>
            <a:off x="1941456" y="3266820"/>
            <a:ext cx="357354" cy="357354"/>
            <a:chOff x="9775767" y="3408218"/>
            <a:chExt cx="714895" cy="714895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E1676AF-35C8-8772-3A8F-D230D1FA6F13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DB388C5C-EB8A-4BB1-4D95-5C789179CA59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8E10A73D-AAC2-4488-B838-75E386DE20A5}"/>
              </a:ext>
            </a:extLst>
          </p:cNvPr>
          <p:cNvSpPr txBox="1"/>
          <p:nvPr/>
        </p:nvSpPr>
        <p:spPr>
          <a:xfrm>
            <a:off x="230966" y="2132851"/>
            <a:ext cx="3271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Indonesia </a:t>
            </a:r>
          </a:p>
          <a:p>
            <a:pPr lvl="0"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(75 observations)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740016-4F31-3D71-2F0C-7A83F14AB397}"/>
              </a:ext>
            </a:extLst>
          </p:cNvPr>
          <p:cNvSpPr txBox="1"/>
          <p:nvPr/>
        </p:nvSpPr>
        <p:spPr>
          <a:xfrm>
            <a:off x="8214809" y="4494731"/>
            <a:ext cx="30934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India</a:t>
            </a:r>
          </a:p>
          <a:p>
            <a:pPr lvl="0"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(70 observations)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9618F44-2847-4C18-14E1-32B170B84FEB}"/>
              </a:ext>
            </a:extLst>
          </p:cNvPr>
          <p:cNvGrpSpPr/>
          <p:nvPr/>
        </p:nvGrpSpPr>
        <p:grpSpPr>
          <a:xfrm>
            <a:off x="10822712" y="3250323"/>
            <a:ext cx="357354" cy="357354"/>
            <a:chOff x="9775767" y="3408218"/>
            <a:chExt cx="714895" cy="71489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09A1380-7967-7056-471C-BF03499AB90D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E4C675-A8AA-2E2E-F580-5F729300BDBC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2850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14" name="Picture 13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68F10C8E-8FBE-C3EF-52E5-8A08753BA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1546" y="-25049"/>
            <a:ext cx="2430454" cy="145827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9CAE45E-575C-35A3-AB87-08A5980BCDA6}"/>
              </a:ext>
            </a:extLst>
          </p:cNvPr>
          <p:cNvSpPr txBox="1"/>
          <p:nvPr/>
        </p:nvSpPr>
        <p:spPr>
          <a:xfrm>
            <a:off x="4598573" y="223344"/>
            <a:ext cx="316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Click on the graph to enlarge it</a:t>
            </a:r>
          </a:p>
        </p:txBody>
      </p:sp>
      <p:pic>
        <p:nvPicPr>
          <p:cNvPr id="16" name="WhatsApp Audio 2025-10-02 at 18.24.46">
            <a:hlinkClick r:id="" action="ppaction://media"/>
            <a:extLst>
              <a:ext uri="{FF2B5EF4-FFF2-40B4-BE49-F238E27FC236}">
                <a16:creationId xmlns:a16="http://schemas.microsoft.com/office/drawing/2014/main" id="{32627FD0-475D-531F-AD5E-7E399AEA13B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08" y="597509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1878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8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8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43" dur="1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" presetClass="mediacall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20479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35 0.01921 L -0.40026 0.40555 " pathEditMode="relative" ptsTypes="AA">
                                      <p:cBhvr>
                                        <p:cTn id="7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3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4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6" presetClass="emp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8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0026 0.40439 L -3.125E-6 -1.11111E-6 " pathEditMode="relative" rAng="0" ptsTypes="AA">
                                      <p:cBhvr>
                                        <p:cTn id="8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91" y="-20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47" grpId="0" animBg="1"/>
      <p:bldP spid="47" grpId="1" animBg="1"/>
      <p:bldP spid="48" grpId="0"/>
      <p:bldP spid="49" grpId="0" animBg="1"/>
      <p:bldP spid="49" grpId="1" animBg="1"/>
      <p:bldP spid="52" grpId="0" animBg="1"/>
      <p:bldP spid="56" grpId="0"/>
      <p:bldP spid="58" grpId="0" animBg="1"/>
      <p:bldP spid="65" grpId="0" animBg="1"/>
      <p:bldP spid="6" grpId="0" animBg="1"/>
      <p:bldP spid="69" grpId="0"/>
      <p:bldP spid="70" grpId="0" animBg="1"/>
      <p:bldP spid="74" grpId="0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5A58495-E94A-4930-A50A-2EDDE22BD0FD}"/>
              </a:ext>
            </a:extLst>
          </p:cNvPr>
          <p:cNvSpPr>
            <a:spLocks/>
          </p:cNvSpPr>
          <p:nvPr/>
        </p:nvSpPr>
        <p:spPr bwMode="auto">
          <a:xfrm>
            <a:off x="-411910" y="-748353"/>
            <a:ext cx="8354706" cy="8354706"/>
          </a:xfrm>
          <a:custGeom>
            <a:avLst/>
            <a:gdLst>
              <a:gd name="connsiteX0" fmla="*/ 5188289 w 10376580"/>
              <a:gd name="connsiteY0" fmla="*/ 1861795 h 10376580"/>
              <a:gd name="connsiteX1" fmla="*/ 3208962 w 10376580"/>
              <a:gd name="connsiteY1" fmla="*/ 2681615 h 10376580"/>
              <a:gd name="connsiteX2" fmla="*/ 2682666 w 10376580"/>
              <a:gd name="connsiteY2" fmla="*/ 3208131 h 10376580"/>
              <a:gd name="connsiteX3" fmla="*/ 2682666 w 10376580"/>
              <a:gd name="connsiteY3" fmla="*/ 7168447 h 10376580"/>
              <a:gd name="connsiteX4" fmla="*/ 3208962 w 10376580"/>
              <a:gd name="connsiteY4" fmla="*/ 7694963 h 10376580"/>
              <a:gd name="connsiteX5" fmla="*/ 7167616 w 10376580"/>
              <a:gd name="connsiteY5" fmla="*/ 7694963 h 10376580"/>
              <a:gd name="connsiteX6" fmla="*/ 7693912 w 10376580"/>
              <a:gd name="connsiteY6" fmla="*/ 7168447 h 10376580"/>
              <a:gd name="connsiteX7" fmla="*/ 7693912 w 10376580"/>
              <a:gd name="connsiteY7" fmla="*/ 3208131 h 10376580"/>
              <a:gd name="connsiteX8" fmla="*/ 7167616 w 10376580"/>
              <a:gd name="connsiteY8" fmla="*/ 2681615 h 10376580"/>
              <a:gd name="connsiteX9" fmla="*/ 5188289 w 10376580"/>
              <a:gd name="connsiteY9" fmla="*/ 1861795 h 10376580"/>
              <a:gd name="connsiteX10" fmla="*/ 5188290 w 10376580"/>
              <a:gd name="connsiteY10" fmla="*/ 0 h 10376580"/>
              <a:gd name="connsiteX11" fmla="*/ 10376580 w 10376580"/>
              <a:gd name="connsiteY11" fmla="*/ 5188290 h 10376580"/>
              <a:gd name="connsiteX12" fmla="*/ 5188290 w 10376580"/>
              <a:gd name="connsiteY12" fmla="*/ 10376580 h 10376580"/>
              <a:gd name="connsiteX13" fmla="*/ 0 w 10376580"/>
              <a:gd name="connsiteY13" fmla="*/ 5188290 h 10376580"/>
              <a:gd name="connsiteX14" fmla="*/ 5188290 w 10376580"/>
              <a:gd name="connsiteY14" fmla="*/ 0 h 1037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376580" h="10376580">
                <a:moveTo>
                  <a:pt x="5188289" y="1861795"/>
                </a:moveTo>
                <a:cubicBezTo>
                  <a:pt x="4471784" y="1861795"/>
                  <a:pt x="3755279" y="2135069"/>
                  <a:pt x="3208962" y="2681615"/>
                </a:cubicBezTo>
                <a:cubicBezTo>
                  <a:pt x="3208962" y="2681615"/>
                  <a:pt x="3208962" y="2681615"/>
                  <a:pt x="2682666" y="3208131"/>
                </a:cubicBezTo>
                <a:cubicBezTo>
                  <a:pt x="1590032" y="4301224"/>
                  <a:pt x="1590032" y="6075354"/>
                  <a:pt x="2682666" y="7168447"/>
                </a:cubicBezTo>
                <a:cubicBezTo>
                  <a:pt x="2682666" y="7168447"/>
                  <a:pt x="2682666" y="7168447"/>
                  <a:pt x="3208962" y="7694963"/>
                </a:cubicBezTo>
                <a:cubicBezTo>
                  <a:pt x="4301596" y="8788056"/>
                  <a:pt x="6074982" y="8788056"/>
                  <a:pt x="7167616" y="7694963"/>
                </a:cubicBezTo>
                <a:cubicBezTo>
                  <a:pt x="7167616" y="7694963"/>
                  <a:pt x="7167616" y="7694963"/>
                  <a:pt x="7693912" y="7168447"/>
                </a:cubicBezTo>
                <a:cubicBezTo>
                  <a:pt x="8786546" y="6075354"/>
                  <a:pt x="8786546" y="4301224"/>
                  <a:pt x="7693912" y="3208131"/>
                </a:cubicBezTo>
                <a:cubicBezTo>
                  <a:pt x="7693912" y="3208131"/>
                  <a:pt x="7693912" y="3208131"/>
                  <a:pt x="7167616" y="2681615"/>
                </a:cubicBezTo>
                <a:cubicBezTo>
                  <a:pt x="6621299" y="2135069"/>
                  <a:pt x="5904794" y="1861795"/>
                  <a:pt x="5188289" y="1861795"/>
                </a:cubicBezTo>
                <a:close/>
                <a:moveTo>
                  <a:pt x="5188290" y="0"/>
                </a:moveTo>
                <a:cubicBezTo>
                  <a:pt x="8053703" y="0"/>
                  <a:pt x="10376580" y="2322877"/>
                  <a:pt x="10376580" y="5188290"/>
                </a:cubicBezTo>
                <a:cubicBezTo>
                  <a:pt x="10376580" y="8053703"/>
                  <a:pt x="8053703" y="10376580"/>
                  <a:pt x="5188290" y="10376580"/>
                </a:cubicBezTo>
                <a:cubicBezTo>
                  <a:pt x="2322877" y="10376580"/>
                  <a:pt x="0" y="8053703"/>
                  <a:pt x="0" y="5188290"/>
                </a:cubicBezTo>
                <a:cubicBezTo>
                  <a:pt x="0" y="2322877"/>
                  <a:pt x="2322877" y="0"/>
                  <a:pt x="518829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3BA882A-4084-4956-BFAE-5E616C778C02}"/>
              </a:ext>
            </a:extLst>
          </p:cNvPr>
          <p:cNvSpPr>
            <a:spLocks/>
          </p:cNvSpPr>
          <p:nvPr/>
        </p:nvSpPr>
        <p:spPr bwMode="auto">
          <a:xfrm>
            <a:off x="-1037434" y="-1166088"/>
            <a:ext cx="9190176" cy="9190176"/>
          </a:xfrm>
          <a:custGeom>
            <a:avLst/>
            <a:gdLst>
              <a:gd name="connsiteX0" fmla="*/ 5188289 w 10376580"/>
              <a:gd name="connsiteY0" fmla="*/ 1861795 h 10376580"/>
              <a:gd name="connsiteX1" fmla="*/ 3208962 w 10376580"/>
              <a:gd name="connsiteY1" fmla="*/ 2681615 h 10376580"/>
              <a:gd name="connsiteX2" fmla="*/ 2682666 w 10376580"/>
              <a:gd name="connsiteY2" fmla="*/ 3208131 h 10376580"/>
              <a:gd name="connsiteX3" fmla="*/ 2682666 w 10376580"/>
              <a:gd name="connsiteY3" fmla="*/ 7168447 h 10376580"/>
              <a:gd name="connsiteX4" fmla="*/ 3208962 w 10376580"/>
              <a:gd name="connsiteY4" fmla="*/ 7694963 h 10376580"/>
              <a:gd name="connsiteX5" fmla="*/ 7167616 w 10376580"/>
              <a:gd name="connsiteY5" fmla="*/ 7694963 h 10376580"/>
              <a:gd name="connsiteX6" fmla="*/ 7693912 w 10376580"/>
              <a:gd name="connsiteY6" fmla="*/ 7168447 h 10376580"/>
              <a:gd name="connsiteX7" fmla="*/ 7693912 w 10376580"/>
              <a:gd name="connsiteY7" fmla="*/ 3208131 h 10376580"/>
              <a:gd name="connsiteX8" fmla="*/ 7167616 w 10376580"/>
              <a:gd name="connsiteY8" fmla="*/ 2681615 h 10376580"/>
              <a:gd name="connsiteX9" fmla="*/ 5188289 w 10376580"/>
              <a:gd name="connsiteY9" fmla="*/ 1861795 h 10376580"/>
              <a:gd name="connsiteX10" fmla="*/ 5188290 w 10376580"/>
              <a:gd name="connsiteY10" fmla="*/ 0 h 10376580"/>
              <a:gd name="connsiteX11" fmla="*/ 10376580 w 10376580"/>
              <a:gd name="connsiteY11" fmla="*/ 5188290 h 10376580"/>
              <a:gd name="connsiteX12" fmla="*/ 5188290 w 10376580"/>
              <a:gd name="connsiteY12" fmla="*/ 10376580 h 10376580"/>
              <a:gd name="connsiteX13" fmla="*/ 0 w 10376580"/>
              <a:gd name="connsiteY13" fmla="*/ 5188290 h 10376580"/>
              <a:gd name="connsiteX14" fmla="*/ 5188290 w 10376580"/>
              <a:gd name="connsiteY14" fmla="*/ 0 h 1037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376580" h="10376580">
                <a:moveTo>
                  <a:pt x="5188289" y="1861795"/>
                </a:moveTo>
                <a:cubicBezTo>
                  <a:pt x="4471784" y="1861795"/>
                  <a:pt x="3755279" y="2135069"/>
                  <a:pt x="3208962" y="2681615"/>
                </a:cubicBezTo>
                <a:cubicBezTo>
                  <a:pt x="3208962" y="2681615"/>
                  <a:pt x="3208962" y="2681615"/>
                  <a:pt x="2682666" y="3208131"/>
                </a:cubicBezTo>
                <a:cubicBezTo>
                  <a:pt x="1590032" y="4301224"/>
                  <a:pt x="1590032" y="6075354"/>
                  <a:pt x="2682666" y="7168447"/>
                </a:cubicBezTo>
                <a:cubicBezTo>
                  <a:pt x="2682666" y="7168447"/>
                  <a:pt x="2682666" y="7168447"/>
                  <a:pt x="3208962" y="7694963"/>
                </a:cubicBezTo>
                <a:cubicBezTo>
                  <a:pt x="4301596" y="8788056"/>
                  <a:pt x="6074982" y="8788056"/>
                  <a:pt x="7167616" y="7694963"/>
                </a:cubicBezTo>
                <a:cubicBezTo>
                  <a:pt x="7167616" y="7694963"/>
                  <a:pt x="7167616" y="7694963"/>
                  <a:pt x="7693912" y="7168447"/>
                </a:cubicBezTo>
                <a:cubicBezTo>
                  <a:pt x="8786546" y="6075354"/>
                  <a:pt x="8786546" y="4301224"/>
                  <a:pt x="7693912" y="3208131"/>
                </a:cubicBezTo>
                <a:cubicBezTo>
                  <a:pt x="7693912" y="3208131"/>
                  <a:pt x="7693912" y="3208131"/>
                  <a:pt x="7167616" y="2681615"/>
                </a:cubicBezTo>
                <a:cubicBezTo>
                  <a:pt x="6621299" y="2135069"/>
                  <a:pt x="5904794" y="1861795"/>
                  <a:pt x="5188289" y="1861795"/>
                </a:cubicBezTo>
                <a:close/>
                <a:moveTo>
                  <a:pt x="5188290" y="0"/>
                </a:moveTo>
                <a:cubicBezTo>
                  <a:pt x="8053703" y="0"/>
                  <a:pt x="10376580" y="2322877"/>
                  <a:pt x="10376580" y="5188290"/>
                </a:cubicBezTo>
                <a:cubicBezTo>
                  <a:pt x="10376580" y="8053703"/>
                  <a:pt x="8053703" y="10376580"/>
                  <a:pt x="5188290" y="10376580"/>
                </a:cubicBezTo>
                <a:cubicBezTo>
                  <a:pt x="2322877" y="10376580"/>
                  <a:pt x="0" y="8053703"/>
                  <a:pt x="0" y="5188290"/>
                </a:cubicBezTo>
                <a:cubicBezTo>
                  <a:pt x="0" y="2322877"/>
                  <a:pt x="2322877" y="0"/>
                  <a:pt x="518829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40F2C50-DE5B-461A-B786-93E8AE17ABB7}"/>
              </a:ext>
            </a:extLst>
          </p:cNvPr>
          <p:cNvCxnSpPr>
            <a:cxnSpLocks/>
          </p:cNvCxnSpPr>
          <p:nvPr/>
        </p:nvCxnSpPr>
        <p:spPr>
          <a:xfrm flipH="1">
            <a:off x="-810709" y="3429000"/>
            <a:ext cx="1187376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A7F9B67-FE71-4C8C-AA47-EE4DB8F606E2}"/>
              </a:ext>
            </a:extLst>
          </p:cNvPr>
          <p:cNvSpPr txBox="1"/>
          <p:nvPr/>
        </p:nvSpPr>
        <p:spPr>
          <a:xfrm>
            <a:off x="5222449" y="99237"/>
            <a:ext cx="6969551" cy="1015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2999" b="1" dirty="0">
                <a:solidFill>
                  <a:srgbClr val="FFFFFF">
                    <a:lumMod val="75000"/>
                    <a:lumOff val="25000"/>
                  </a:srgb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Distinct country clusters identified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C27377D-FB14-4095-B90B-F628BDCDF4EF}"/>
              </a:ext>
            </a:extLst>
          </p:cNvPr>
          <p:cNvSpPr/>
          <p:nvPr/>
        </p:nvSpPr>
        <p:spPr>
          <a:xfrm>
            <a:off x="6284652" y="1442918"/>
            <a:ext cx="2445999" cy="1363060"/>
          </a:xfrm>
          <a:prstGeom prst="roundRect">
            <a:avLst>
              <a:gd name="adj" fmla="val 31476"/>
            </a:avLst>
          </a:prstGeom>
          <a:ln>
            <a:noFill/>
          </a:ln>
          <a:effectLst>
            <a:outerShdw blurRad="1219200" dist="406400" dir="2700000" algn="tl" rotWithShape="0">
              <a:schemeClr val="accent1">
                <a:lumMod val="5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6126E24-9A90-4072-A365-00E3617BDF05}"/>
              </a:ext>
            </a:extLst>
          </p:cNvPr>
          <p:cNvSpPr txBox="1"/>
          <p:nvPr/>
        </p:nvSpPr>
        <p:spPr>
          <a:xfrm>
            <a:off x="6369823" y="1617229"/>
            <a:ext cx="22745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Profile1:</a:t>
            </a:r>
          </a:p>
          <a:p>
            <a:pPr algn="ctr" defTabSz="228508"/>
            <a:r>
              <a:rPr lang="en-US" sz="1600" dirty="0">
                <a:solidFill>
                  <a:srgbClr val="FFFFFF"/>
                </a:solidFill>
              </a:rPr>
              <a:t>High population, newer data, higher renewables</a:t>
            </a:r>
            <a:endParaRPr lang="en-US" sz="1600" dirty="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6923893-1ACF-4276-B608-92FC20C1879C}"/>
              </a:ext>
            </a:extLst>
          </p:cNvPr>
          <p:cNvGrpSpPr/>
          <p:nvPr/>
        </p:nvGrpSpPr>
        <p:grpSpPr>
          <a:xfrm>
            <a:off x="5912937" y="1922291"/>
            <a:ext cx="357354" cy="357354"/>
            <a:chOff x="9775767" y="3408218"/>
            <a:chExt cx="714895" cy="714895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40522D5-A9EB-4190-8ED3-6BBA9C872565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7E2AAE5-ACF6-41AC-A100-C1C248A18D4F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873D12B0-4ECC-4F9E-F79E-CC0435C99B29}"/>
              </a:ext>
            </a:extLst>
          </p:cNvPr>
          <p:cNvSpPr/>
          <p:nvPr/>
        </p:nvSpPr>
        <p:spPr>
          <a:xfrm>
            <a:off x="5708303" y="4826556"/>
            <a:ext cx="2445999" cy="1363060"/>
          </a:xfrm>
          <a:prstGeom prst="roundRect">
            <a:avLst>
              <a:gd name="adj" fmla="val 31476"/>
            </a:avLst>
          </a:prstGeom>
          <a:ln>
            <a:noFill/>
          </a:ln>
          <a:effectLst>
            <a:outerShdw blurRad="1219200" dist="406400" dir="2700000" algn="tl" rotWithShape="0">
              <a:schemeClr val="accent1">
                <a:lumMod val="5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B7A8EE-0DB4-F7E0-4A36-013ED5C41444}"/>
              </a:ext>
            </a:extLst>
          </p:cNvPr>
          <p:cNvSpPr txBox="1"/>
          <p:nvPr/>
        </p:nvSpPr>
        <p:spPr>
          <a:xfrm>
            <a:off x="5726691" y="5028902"/>
            <a:ext cx="248268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000" b="1" dirty="0">
                <a:solidFill>
                  <a:srgbClr val="FFFFFF"/>
                </a:solidFill>
                <a:latin typeface="Century Gothic"/>
              </a:rPr>
              <a:t>Profile 3:</a:t>
            </a:r>
          </a:p>
          <a:p>
            <a:pPr algn="ctr" defTabSz="228508"/>
            <a:r>
              <a:rPr lang="en-US" sz="1600" dirty="0">
                <a:solidFill>
                  <a:srgbClr val="FFFFFF"/>
                </a:solidFill>
              </a:rPr>
              <a:t>Established economies with stable emission patterns</a:t>
            </a:r>
            <a:endParaRPr lang="en-US" sz="1600" dirty="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D533584-0ADA-54B6-BB45-FD4E089A775E}"/>
              </a:ext>
            </a:extLst>
          </p:cNvPr>
          <p:cNvGrpSpPr/>
          <p:nvPr/>
        </p:nvGrpSpPr>
        <p:grpSpPr>
          <a:xfrm>
            <a:off x="5289455" y="5296502"/>
            <a:ext cx="357354" cy="357354"/>
            <a:chOff x="9775767" y="3408218"/>
            <a:chExt cx="714895" cy="714895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19D0A40-1BA0-0E92-4B38-090D43F7A8E6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1142A72-B68E-4580-091A-8282AA561858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27" name="Rectangle: Rounded Corners 18">
            <a:extLst>
              <a:ext uri="{FF2B5EF4-FFF2-40B4-BE49-F238E27FC236}">
                <a16:creationId xmlns:a16="http://schemas.microsoft.com/office/drawing/2014/main" id="{DC76A3F4-1D03-50FA-73FF-9441FD61F074}"/>
              </a:ext>
            </a:extLst>
          </p:cNvPr>
          <p:cNvSpPr/>
          <p:nvPr/>
        </p:nvSpPr>
        <p:spPr>
          <a:xfrm>
            <a:off x="6564611" y="3102838"/>
            <a:ext cx="2238357" cy="1363060"/>
          </a:xfrm>
          <a:prstGeom prst="roundRect">
            <a:avLst>
              <a:gd name="adj" fmla="val 31476"/>
            </a:avLst>
          </a:prstGeom>
          <a:ln>
            <a:noFill/>
          </a:ln>
          <a:effectLst>
            <a:outerShdw blurRad="1219200" dist="406400" dir="2700000" algn="tl" rotWithShape="0">
              <a:schemeClr val="accent1">
                <a:lumMod val="5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85522E5-422D-8E95-89D1-EB44AB5833BE}"/>
              </a:ext>
            </a:extLst>
          </p:cNvPr>
          <p:cNvSpPr txBox="1"/>
          <p:nvPr/>
        </p:nvSpPr>
        <p:spPr>
          <a:xfrm>
            <a:off x="6647447" y="3182731"/>
            <a:ext cx="20307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Profile 2:</a:t>
            </a:r>
          </a:p>
          <a:p>
            <a:pPr algn="ctr" defTabSz="228508"/>
            <a:r>
              <a:rPr lang="en-US" sz="1600" dirty="0">
                <a:solidFill>
                  <a:srgbClr val="FFFFFF"/>
                </a:solidFill>
              </a:rPr>
              <a:t>Temperature-sensitive with sea level concerns</a:t>
            </a:r>
            <a:endParaRPr lang="en-US" sz="1600" dirty="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15A7E2E-1F30-512D-050C-C16C895E0D7C}"/>
              </a:ext>
            </a:extLst>
          </p:cNvPr>
          <p:cNvGrpSpPr/>
          <p:nvPr/>
        </p:nvGrpSpPr>
        <p:grpSpPr>
          <a:xfrm>
            <a:off x="6313186" y="3582211"/>
            <a:ext cx="357354" cy="357354"/>
            <a:chOff x="9775767" y="3408218"/>
            <a:chExt cx="714895" cy="714895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22F3307-A2D2-F38D-680D-EDB034D1F7B8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FF2E4EB-D352-84D1-D711-637F41F46F6E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2A5139B-493E-D4E3-1713-0BDA83775682}"/>
              </a:ext>
            </a:extLst>
          </p:cNvPr>
          <p:cNvGrpSpPr/>
          <p:nvPr/>
        </p:nvGrpSpPr>
        <p:grpSpPr>
          <a:xfrm>
            <a:off x="2192747" y="1844661"/>
            <a:ext cx="3134550" cy="3199806"/>
            <a:chOff x="9307846" y="2465101"/>
            <a:chExt cx="2683048" cy="2738904"/>
          </a:xfrm>
        </p:grpSpPr>
        <p:sp>
          <p:nvSpPr>
            <p:cNvPr id="35" name="Rectangle: Rounded Corners 18">
              <a:extLst>
                <a:ext uri="{FF2B5EF4-FFF2-40B4-BE49-F238E27FC236}">
                  <a16:creationId xmlns:a16="http://schemas.microsoft.com/office/drawing/2014/main" id="{4F6D7C62-C7BB-E073-59D3-66E601E031C0}"/>
                </a:ext>
              </a:extLst>
            </p:cNvPr>
            <p:cNvSpPr/>
            <p:nvPr/>
          </p:nvSpPr>
          <p:spPr>
            <a:xfrm>
              <a:off x="9307846" y="2465101"/>
              <a:ext cx="2683048" cy="2738904"/>
            </a:xfrm>
            <a:prstGeom prst="roundRect">
              <a:avLst>
                <a:gd name="adj" fmla="val 31476"/>
              </a:avLst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28000">
                  <a:schemeClr val="accent5">
                    <a:lumMod val="89000"/>
                  </a:schemeClr>
                </a:gs>
                <a:gs pos="69000">
                  <a:schemeClr val="accent5">
                    <a:lumMod val="50000"/>
                  </a:schemeClr>
                </a:gs>
                <a:gs pos="97000">
                  <a:schemeClr val="accent5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219200" dist="406400" dir="2700000" algn="tl" rotWithShape="0">
                <a:schemeClr val="accent1">
                  <a:lumMod val="50000"/>
                  <a:alpha val="4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4B13AF7-DEEE-1B95-FB3D-17C84384DDB3}"/>
                </a:ext>
              </a:extLst>
            </p:cNvPr>
            <p:cNvSpPr txBox="1"/>
            <p:nvPr/>
          </p:nvSpPr>
          <p:spPr>
            <a:xfrm>
              <a:off x="9448968" y="2991382"/>
              <a:ext cx="2400803" cy="16596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28554"/>
              <a:r>
                <a:rPr lang="en-US" sz="2400" b="1" dirty="0">
                  <a:solidFill>
                    <a:srgbClr val="FFFFFF">
                      <a:lumMod val="75000"/>
                      <a:lumOff val="25000"/>
                    </a:srgbClr>
                  </a:solidFill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Strategy: </a:t>
              </a:r>
            </a:p>
            <a:p>
              <a:pPr algn="ctr" defTabSz="228554"/>
              <a:r>
                <a:rPr lang="en-US" sz="2400" dirty="0">
                  <a:solidFill>
                    <a:srgbClr val="FFFFFF">
                      <a:lumMod val="75000"/>
                      <a:lumOff val="25000"/>
                    </a:srgb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Tailor policies by profile type rather than universal approach</a:t>
              </a:r>
            </a:p>
          </p:txBody>
        </p:sp>
      </p:grpSp>
      <p:pic>
        <p:nvPicPr>
          <p:cNvPr id="37" name="WhatsApp Audio 2025-10-02 at 18.26.32">
            <a:hlinkClick r:id="" action="ppaction://media"/>
            <a:extLst>
              <a:ext uri="{FF2B5EF4-FFF2-40B4-BE49-F238E27FC236}">
                <a16:creationId xmlns:a16="http://schemas.microsoft.com/office/drawing/2014/main" id="{699ACF1C-5808-040C-AA95-9518EAB6542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3128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1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" presetClass="mediacall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28218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  <p:bldLst>
      <p:bldP spid="11" grpId="0" animBg="1"/>
      <p:bldP spid="11" grpId="1" animBg="1"/>
      <p:bldP spid="7" grpId="0" animBg="1"/>
      <p:bldP spid="19" grpId="0" animBg="1"/>
      <p:bldP spid="20" grpId="0"/>
      <p:bldP spid="17" grpId="0" animBg="1"/>
      <p:bldP spid="18" grpId="0"/>
      <p:bldP spid="27" grpId="0" animBg="1"/>
      <p:bldP spid="2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6A8BDEB-604F-85E3-8FA4-52C8868EA033}"/>
              </a:ext>
            </a:extLst>
          </p:cNvPr>
          <p:cNvSpPr/>
          <p:nvPr/>
        </p:nvSpPr>
        <p:spPr>
          <a:xfrm>
            <a:off x="75865" y="-10274295"/>
            <a:ext cx="11633200" cy="17746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F180A22-41FC-4EFF-B241-A76D6FB1DE81}"/>
              </a:ext>
            </a:extLst>
          </p:cNvPr>
          <p:cNvSpPr>
            <a:spLocks/>
          </p:cNvSpPr>
          <p:nvPr/>
        </p:nvSpPr>
        <p:spPr bwMode="auto">
          <a:xfrm>
            <a:off x="-2777287" y="-1426709"/>
            <a:ext cx="17746575" cy="17746574"/>
          </a:xfrm>
          <a:custGeom>
            <a:avLst/>
            <a:gdLst>
              <a:gd name="connsiteX0" fmla="*/ 19523774 w 39047548"/>
              <a:gd name="connsiteY0" fmla="*/ 9083811 h 39047546"/>
              <a:gd name="connsiteX1" fmla="*/ 13311798 w 39047548"/>
              <a:gd name="connsiteY1" fmla="*/ 11656757 h 39047546"/>
              <a:gd name="connsiteX2" fmla="*/ 11660059 w 39047548"/>
              <a:gd name="connsiteY2" fmla="*/ 13309190 h 39047546"/>
              <a:gd name="connsiteX3" fmla="*/ 11660059 w 39047548"/>
              <a:gd name="connsiteY3" fmla="*/ 25738358 h 39047546"/>
              <a:gd name="connsiteX4" fmla="*/ 13311798 w 39047548"/>
              <a:gd name="connsiteY4" fmla="*/ 27390790 h 39047546"/>
              <a:gd name="connsiteX5" fmla="*/ 25735750 w 39047548"/>
              <a:gd name="connsiteY5" fmla="*/ 27390790 h 39047546"/>
              <a:gd name="connsiteX6" fmla="*/ 27387488 w 39047548"/>
              <a:gd name="connsiteY6" fmla="*/ 25738358 h 39047546"/>
              <a:gd name="connsiteX7" fmla="*/ 27387488 w 39047548"/>
              <a:gd name="connsiteY7" fmla="*/ 13309190 h 39047546"/>
              <a:gd name="connsiteX8" fmla="*/ 25735750 w 39047548"/>
              <a:gd name="connsiteY8" fmla="*/ 11656757 h 39047546"/>
              <a:gd name="connsiteX9" fmla="*/ 19523774 w 39047548"/>
              <a:gd name="connsiteY9" fmla="*/ 9083811 h 39047546"/>
              <a:gd name="connsiteX10" fmla="*/ 19523774 w 39047548"/>
              <a:gd name="connsiteY10" fmla="*/ 0 h 39047546"/>
              <a:gd name="connsiteX11" fmla="*/ 39047548 w 39047548"/>
              <a:gd name="connsiteY11" fmla="*/ 19523774 h 39047546"/>
              <a:gd name="connsiteX12" fmla="*/ 19523774 w 39047548"/>
              <a:gd name="connsiteY12" fmla="*/ 39047546 h 39047546"/>
              <a:gd name="connsiteX13" fmla="*/ 0 w 39047548"/>
              <a:gd name="connsiteY13" fmla="*/ 19523774 h 39047546"/>
              <a:gd name="connsiteX14" fmla="*/ 19523774 w 39047548"/>
              <a:gd name="connsiteY14" fmla="*/ 0 h 39047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47548" h="39047546">
                <a:moveTo>
                  <a:pt x="19523774" y="9083811"/>
                </a:moveTo>
                <a:cubicBezTo>
                  <a:pt x="17275075" y="9083811"/>
                  <a:pt x="15026376" y="9941460"/>
                  <a:pt x="13311798" y="11656757"/>
                </a:cubicBezTo>
                <a:cubicBezTo>
                  <a:pt x="13311798" y="11656757"/>
                  <a:pt x="13311798" y="11656757"/>
                  <a:pt x="11660059" y="13309190"/>
                </a:cubicBezTo>
                <a:cubicBezTo>
                  <a:pt x="8230904" y="16739783"/>
                  <a:pt x="8230904" y="22307764"/>
                  <a:pt x="11660059" y="25738358"/>
                </a:cubicBezTo>
                <a:cubicBezTo>
                  <a:pt x="11660059" y="25738358"/>
                  <a:pt x="11660059" y="25738358"/>
                  <a:pt x="13311798" y="27390790"/>
                </a:cubicBezTo>
                <a:cubicBezTo>
                  <a:pt x="16740953" y="30821386"/>
                  <a:pt x="22306595" y="30821386"/>
                  <a:pt x="25735750" y="27390790"/>
                </a:cubicBezTo>
                <a:cubicBezTo>
                  <a:pt x="25735750" y="27390790"/>
                  <a:pt x="25735750" y="27390790"/>
                  <a:pt x="27387488" y="25738358"/>
                </a:cubicBezTo>
                <a:cubicBezTo>
                  <a:pt x="30816644" y="22307764"/>
                  <a:pt x="30816644" y="16739783"/>
                  <a:pt x="27387488" y="13309190"/>
                </a:cubicBezTo>
                <a:cubicBezTo>
                  <a:pt x="27387488" y="13309190"/>
                  <a:pt x="27387488" y="13309190"/>
                  <a:pt x="25735750" y="11656757"/>
                </a:cubicBezTo>
                <a:cubicBezTo>
                  <a:pt x="24021172" y="9941460"/>
                  <a:pt x="21772473" y="9083811"/>
                  <a:pt x="19523774" y="9083811"/>
                </a:cubicBezTo>
                <a:close/>
                <a:moveTo>
                  <a:pt x="19523774" y="0"/>
                </a:moveTo>
                <a:cubicBezTo>
                  <a:pt x="30306456" y="0"/>
                  <a:pt x="39047548" y="8741091"/>
                  <a:pt x="39047548" y="19523774"/>
                </a:cubicBezTo>
                <a:cubicBezTo>
                  <a:pt x="39047548" y="30306456"/>
                  <a:pt x="30306456" y="39047546"/>
                  <a:pt x="19523774" y="39047546"/>
                </a:cubicBezTo>
                <a:cubicBezTo>
                  <a:pt x="8741091" y="39047546"/>
                  <a:pt x="0" y="30306456"/>
                  <a:pt x="0" y="19523774"/>
                </a:cubicBezTo>
                <a:cubicBezTo>
                  <a:pt x="0" y="8741091"/>
                  <a:pt x="8741091" y="0"/>
                  <a:pt x="195237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BCA44B-20C7-4DC4-810F-F4BB44F10B75}"/>
              </a:ext>
            </a:extLst>
          </p:cNvPr>
          <p:cNvSpPr txBox="1"/>
          <p:nvPr/>
        </p:nvSpPr>
        <p:spPr>
          <a:xfrm>
            <a:off x="1664701" y="3621691"/>
            <a:ext cx="886259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228554"/>
            <a:r>
              <a:rPr lang="en-US" sz="5400" b="1" dirty="0">
                <a:solidFill>
                  <a:srgbClr val="172144"/>
                </a:solidFill>
                <a:effectLst>
                  <a:outerShdw blurRad="241300" sx="102000" sy="102000" algn="ctr" rotWithShape="0">
                    <a:srgbClr val="FF9897">
                      <a:alpha val="66000"/>
                    </a:srgbClr>
                  </a:outerShdw>
                </a:effectLst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Immediate Policy Recommendations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7E6DCAC-D575-4064-96E0-048CA372DE5E}"/>
              </a:ext>
            </a:extLst>
          </p:cNvPr>
          <p:cNvSpPr>
            <a:spLocks/>
          </p:cNvSpPr>
          <p:nvPr/>
        </p:nvSpPr>
        <p:spPr bwMode="auto">
          <a:xfrm>
            <a:off x="-3664616" y="-2314038"/>
            <a:ext cx="19521232" cy="19521231"/>
          </a:xfrm>
          <a:custGeom>
            <a:avLst/>
            <a:gdLst>
              <a:gd name="connsiteX0" fmla="*/ 19523774 w 39047548"/>
              <a:gd name="connsiteY0" fmla="*/ 9083811 h 39047546"/>
              <a:gd name="connsiteX1" fmla="*/ 13311798 w 39047548"/>
              <a:gd name="connsiteY1" fmla="*/ 11656757 h 39047546"/>
              <a:gd name="connsiteX2" fmla="*/ 11660059 w 39047548"/>
              <a:gd name="connsiteY2" fmla="*/ 13309190 h 39047546"/>
              <a:gd name="connsiteX3" fmla="*/ 11660059 w 39047548"/>
              <a:gd name="connsiteY3" fmla="*/ 25738358 h 39047546"/>
              <a:gd name="connsiteX4" fmla="*/ 13311798 w 39047548"/>
              <a:gd name="connsiteY4" fmla="*/ 27390790 h 39047546"/>
              <a:gd name="connsiteX5" fmla="*/ 25735750 w 39047548"/>
              <a:gd name="connsiteY5" fmla="*/ 27390790 h 39047546"/>
              <a:gd name="connsiteX6" fmla="*/ 27387488 w 39047548"/>
              <a:gd name="connsiteY6" fmla="*/ 25738358 h 39047546"/>
              <a:gd name="connsiteX7" fmla="*/ 27387488 w 39047548"/>
              <a:gd name="connsiteY7" fmla="*/ 13309190 h 39047546"/>
              <a:gd name="connsiteX8" fmla="*/ 25735750 w 39047548"/>
              <a:gd name="connsiteY8" fmla="*/ 11656757 h 39047546"/>
              <a:gd name="connsiteX9" fmla="*/ 19523774 w 39047548"/>
              <a:gd name="connsiteY9" fmla="*/ 9083811 h 39047546"/>
              <a:gd name="connsiteX10" fmla="*/ 19523774 w 39047548"/>
              <a:gd name="connsiteY10" fmla="*/ 0 h 39047546"/>
              <a:gd name="connsiteX11" fmla="*/ 39047548 w 39047548"/>
              <a:gd name="connsiteY11" fmla="*/ 19523774 h 39047546"/>
              <a:gd name="connsiteX12" fmla="*/ 19523774 w 39047548"/>
              <a:gd name="connsiteY12" fmla="*/ 39047546 h 39047546"/>
              <a:gd name="connsiteX13" fmla="*/ 0 w 39047548"/>
              <a:gd name="connsiteY13" fmla="*/ 19523774 h 39047546"/>
              <a:gd name="connsiteX14" fmla="*/ 19523774 w 39047548"/>
              <a:gd name="connsiteY14" fmla="*/ 0 h 39047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47548" h="39047546">
                <a:moveTo>
                  <a:pt x="19523774" y="9083811"/>
                </a:moveTo>
                <a:cubicBezTo>
                  <a:pt x="17275075" y="9083811"/>
                  <a:pt x="15026376" y="9941460"/>
                  <a:pt x="13311798" y="11656757"/>
                </a:cubicBezTo>
                <a:cubicBezTo>
                  <a:pt x="13311798" y="11656757"/>
                  <a:pt x="13311798" y="11656757"/>
                  <a:pt x="11660059" y="13309190"/>
                </a:cubicBezTo>
                <a:cubicBezTo>
                  <a:pt x="8230904" y="16739783"/>
                  <a:pt x="8230904" y="22307764"/>
                  <a:pt x="11660059" y="25738358"/>
                </a:cubicBezTo>
                <a:cubicBezTo>
                  <a:pt x="11660059" y="25738358"/>
                  <a:pt x="11660059" y="25738358"/>
                  <a:pt x="13311798" y="27390790"/>
                </a:cubicBezTo>
                <a:cubicBezTo>
                  <a:pt x="16740953" y="30821386"/>
                  <a:pt x="22306595" y="30821386"/>
                  <a:pt x="25735750" y="27390790"/>
                </a:cubicBezTo>
                <a:cubicBezTo>
                  <a:pt x="25735750" y="27390790"/>
                  <a:pt x="25735750" y="27390790"/>
                  <a:pt x="27387488" y="25738358"/>
                </a:cubicBezTo>
                <a:cubicBezTo>
                  <a:pt x="30816644" y="22307764"/>
                  <a:pt x="30816644" y="16739783"/>
                  <a:pt x="27387488" y="13309190"/>
                </a:cubicBezTo>
                <a:cubicBezTo>
                  <a:pt x="27387488" y="13309190"/>
                  <a:pt x="27387488" y="13309190"/>
                  <a:pt x="25735750" y="11656757"/>
                </a:cubicBezTo>
                <a:cubicBezTo>
                  <a:pt x="24021172" y="9941460"/>
                  <a:pt x="21772473" y="9083811"/>
                  <a:pt x="19523774" y="9083811"/>
                </a:cubicBezTo>
                <a:close/>
                <a:moveTo>
                  <a:pt x="19523774" y="0"/>
                </a:moveTo>
                <a:cubicBezTo>
                  <a:pt x="30306456" y="0"/>
                  <a:pt x="39047548" y="8741091"/>
                  <a:pt x="39047548" y="19523774"/>
                </a:cubicBezTo>
                <a:cubicBezTo>
                  <a:pt x="39047548" y="30306456"/>
                  <a:pt x="30306456" y="39047546"/>
                  <a:pt x="19523774" y="39047546"/>
                </a:cubicBezTo>
                <a:cubicBezTo>
                  <a:pt x="8741091" y="39047546"/>
                  <a:pt x="0" y="30306456"/>
                  <a:pt x="0" y="19523774"/>
                </a:cubicBezTo>
                <a:cubicBezTo>
                  <a:pt x="0" y="8741091"/>
                  <a:pt x="8741091" y="0"/>
                  <a:pt x="19523774" y="0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  <a:effectLst>
            <a:outerShdw blurRad="431800" dist="139700" dir="4860000" algn="tl" rotWithShape="0">
              <a:schemeClr val="tx2">
                <a:lumMod val="50000"/>
                <a:alpha val="40000"/>
              </a:schemeClr>
            </a:outerShdw>
          </a:effectLst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D8A195-5FFE-4BF8-A2FE-40C9CE2BD0A6}"/>
              </a:ext>
            </a:extLst>
          </p:cNvPr>
          <p:cNvGrpSpPr/>
          <p:nvPr/>
        </p:nvGrpSpPr>
        <p:grpSpPr>
          <a:xfrm>
            <a:off x="3026506" y="3360703"/>
            <a:ext cx="357354" cy="357354"/>
            <a:chOff x="9775767" y="3408218"/>
            <a:chExt cx="714895" cy="714895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8AB1FF7-87BE-4608-9681-A3915778C89C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AC81FD8-C231-462E-8452-96D524FADFEA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5182F56-9379-4D5F-B2E2-87D3630AC2E3}"/>
              </a:ext>
            </a:extLst>
          </p:cNvPr>
          <p:cNvSpPr txBox="1"/>
          <p:nvPr/>
        </p:nvSpPr>
        <p:spPr>
          <a:xfrm>
            <a:off x="1199896" y="1853509"/>
            <a:ext cx="26915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172044"/>
                </a:solidFill>
                <a:latin typeface="Century Gothic"/>
              </a:rPr>
              <a:t>Renewable Acceleration:</a:t>
            </a:r>
          </a:p>
          <a:p>
            <a:pPr algn="ctr" defTabSz="228508"/>
            <a:r>
              <a:rPr lang="en-US" sz="1600" dirty="0">
                <a:solidFill>
                  <a:srgbClr val="172044"/>
                </a:solidFill>
              </a:rPr>
              <a:t>Technology transfer to &lt;16.1% adoption countries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989C3A0-4AAB-4E1B-A963-031A96161CBE}"/>
              </a:ext>
            </a:extLst>
          </p:cNvPr>
          <p:cNvGrpSpPr/>
          <p:nvPr/>
        </p:nvGrpSpPr>
        <p:grpSpPr>
          <a:xfrm flipH="1">
            <a:off x="8782227" y="3280912"/>
            <a:ext cx="357354" cy="357354"/>
            <a:chOff x="9775767" y="3408218"/>
            <a:chExt cx="714895" cy="71489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1B02C46-01E1-4305-B45E-935A5B5441A1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7C8679B-4486-4A90-BE13-0A70A7D0A8A2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5062D47-AE70-4BC2-993A-36EA10CC4871}"/>
              </a:ext>
            </a:extLst>
          </p:cNvPr>
          <p:cNvSpPr txBox="1"/>
          <p:nvPr/>
        </p:nvSpPr>
        <p:spPr>
          <a:xfrm>
            <a:off x="8564968" y="1930077"/>
            <a:ext cx="28271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172044"/>
                </a:solidFill>
                <a:latin typeface="Century Gothic"/>
              </a:rPr>
              <a:t>Comprehensive Decarbonization:</a:t>
            </a:r>
          </a:p>
          <a:p>
            <a:pPr algn="ctr" defTabSz="228508"/>
            <a:r>
              <a:rPr lang="en-US" sz="1600" dirty="0">
                <a:solidFill>
                  <a:srgbClr val="172044"/>
                </a:solidFill>
              </a:rPr>
              <a:t>Beyond renewables alone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B4570D-5F4C-42F4-9DA8-7BBB6FD499CD}"/>
              </a:ext>
            </a:extLst>
          </p:cNvPr>
          <p:cNvGrpSpPr/>
          <p:nvPr/>
        </p:nvGrpSpPr>
        <p:grpSpPr>
          <a:xfrm>
            <a:off x="1483223" y="4876897"/>
            <a:ext cx="357354" cy="357354"/>
            <a:chOff x="9775767" y="3408218"/>
            <a:chExt cx="714895" cy="714895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3C8E8E4-EA62-49AC-B8BE-60A964DC914B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8322E009-E9DF-479F-9995-4766B8365FAB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36C091B-7548-4235-A346-49C13B557230}"/>
              </a:ext>
            </a:extLst>
          </p:cNvPr>
          <p:cNvGrpSpPr/>
          <p:nvPr/>
        </p:nvGrpSpPr>
        <p:grpSpPr>
          <a:xfrm flipH="1">
            <a:off x="10135975" y="4718659"/>
            <a:ext cx="357354" cy="357354"/>
            <a:chOff x="9775767" y="3408218"/>
            <a:chExt cx="714895" cy="714895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9CB4D9D-4066-4A7F-B986-B67D10FFA681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732F856-D3A6-48E4-BA4F-D8E308A8F9BA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03C08032-1EBB-4C4E-BACD-DADF26564597}"/>
              </a:ext>
            </a:extLst>
          </p:cNvPr>
          <p:cNvSpPr txBox="1"/>
          <p:nvPr/>
        </p:nvSpPr>
        <p:spPr>
          <a:xfrm>
            <a:off x="-223520" y="3353618"/>
            <a:ext cx="269150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800" b="1" dirty="0">
                <a:solidFill>
                  <a:srgbClr val="172044"/>
                </a:solidFill>
                <a:latin typeface="Century Gothic"/>
              </a:rPr>
              <a:t>Target Adaptation:</a:t>
            </a:r>
          </a:p>
          <a:p>
            <a:pPr algn="ctr" defTabSz="228508"/>
            <a:r>
              <a:rPr lang="en-US" dirty="0">
                <a:solidFill>
                  <a:srgbClr val="172044"/>
                </a:solidFill>
              </a:rPr>
              <a:t>Focus funds on countries &gt;27.2°C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1A38EC3-0885-4B6F-A895-133B6B6CC6B4}"/>
              </a:ext>
            </a:extLst>
          </p:cNvPr>
          <p:cNvSpPr txBox="1"/>
          <p:nvPr/>
        </p:nvSpPr>
        <p:spPr>
          <a:xfrm>
            <a:off x="9761922" y="3530660"/>
            <a:ext cx="2226878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000" b="1" dirty="0">
                <a:solidFill>
                  <a:srgbClr val="172044"/>
                </a:solidFill>
                <a:latin typeface="Century Gothic"/>
              </a:rPr>
              <a:t>Universal Disaster Prep:</a:t>
            </a:r>
          </a:p>
          <a:p>
            <a:pPr algn="ctr" defTabSz="228508"/>
            <a:r>
              <a:rPr lang="en-US" sz="900" dirty="0">
                <a:solidFill>
                  <a:srgbClr val="172044"/>
                </a:solidFill>
              </a:rPr>
              <a:t>Across all temperature zones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F071A3D-D77A-D4EB-7BFA-D98312F2E623}"/>
              </a:ext>
            </a:extLst>
          </p:cNvPr>
          <p:cNvGrpSpPr/>
          <p:nvPr/>
        </p:nvGrpSpPr>
        <p:grpSpPr>
          <a:xfrm flipH="1">
            <a:off x="5835827" y="2227110"/>
            <a:ext cx="357354" cy="357354"/>
            <a:chOff x="9775767" y="3408218"/>
            <a:chExt cx="714895" cy="71489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01CD05A-E3AE-F8B7-8F0E-EAB3EB616436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8B8AD91-6155-BBB8-7774-8458A38032BA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83A628F-06E8-5F5E-A50D-8B2A03103418}"/>
              </a:ext>
            </a:extLst>
          </p:cNvPr>
          <p:cNvSpPr txBox="1"/>
          <p:nvPr/>
        </p:nvSpPr>
        <p:spPr>
          <a:xfrm>
            <a:off x="4600953" y="1015997"/>
            <a:ext cx="28271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172044"/>
                </a:solidFill>
                <a:latin typeface="Century Gothic"/>
              </a:rPr>
              <a:t>Coastal Protection:</a:t>
            </a:r>
          </a:p>
          <a:p>
            <a:pPr algn="ctr" defTabSz="228508"/>
            <a:r>
              <a:rPr lang="en-US" sz="1600" dirty="0">
                <a:solidFill>
                  <a:srgbClr val="172044"/>
                </a:solidFill>
              </a:rPr>
              <a:t>Regardless of local temperature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AADFFD-BBDB-0EF0-F2EB-061CABCDB0CC}"/>
              </a:ext>
            </a:extLst>
          </p:cNvPr>
          <p:cNvSpPr txBox="1"/>
          <p:nvPr/>
        </p:nvSpPr>
        <p:spPr>
          <a:xfrm>
            <a:off x="5661660" y="329946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3" name="WhatsApp Audio 2025-10-02 at 18.29.30">
            <a:hlinkClick r:id="" action="ppaction://media"/>
            <a:extLst>
              <a:ext uri="{FF2B5EF4-FFF2-40B4-BE49-F238E27FC236}">
                <a16:creationId xmlns:a16="http://schemas.microsoft.com/office/drawing/2014/main" id="{A4C1680E-7706-4BD8-2F2D-35637768246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480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1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1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mediacall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52" dur="202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animBg="1"/>
      <p:bldP spid="8" grpId="1" animBg="1"/>
      <p:bldP spid="11" grpId="0"/>
      <p:bldP spid="6" grpId="0" animBg="1"/>
      <p:bldP spid="6" grpId="1" animBg="1"/>
      <p:bldP spid="15" grpId="0"/>
      <p:bldP spid="19" grpId="0"/>
      <p:bldP spid="26" grpId="0"/>
      <p:bldP spid="27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0F00DEC-1062-4B1D-92B9-5960666A0FD9}"/>
              </a:ext>
            </a:extLst>
          </p:cNvPr>
          <p:cNvSpPr>
            <a:spLocks/>
          </p:cNvSpPr>
          <p:nvPr/>
        </p:nvSpPr>
        <p:spPr bwMode="auto">
          <a:xfrm>
            <a:off x="-2777287" y="-9557278"/>
            <a:ext cx="17746575" cy="17746574"/>
          </a:xfrm>
          <a:custGeom>
            <a:avLst/>
            <a:gdLst>
              <a:gd name="connsiteX0" fmla="*/ 19523774 w 39047548"/>
              <a:gd name="connsiteY0" fmla="*/ 9083811 h 39047546"/>
              <a:gd name="connsiteX1" fmla="*/ 13311798 w 39047548"/>
              <a:gd name="connsiteY1" fmla="*/ 11656757 h 39047546"/>
              <a:gd name="connsiteX2" fmla="*/ 11660059 w 39047548"/>
              <a:gd name="connsiteY2" fmla="*/ 13309190 h 39047546"/>
              <a:gd name="connsiteX3" fmla="*/ 11660059 w 39047548"/>
              <a:gd name="connsiteY3" fmla="*/ 25738358 h 39047546"/>
              <a:gd name="connsiteX4" fmla="*/ 13311798 w 39047548"/>
              <a:gd name="connsiteY4" fmla="*/ 27390790 h 39047546"/>
              <a:gd name="connsiteX5" fmla="*/ 25735750 w 39047548"/>
              <a:gd name="connsiteY5" fmla="*/ 27390790 h 39047546"/>
              <a:gd name="connsiteX6" fmla="*/ 27387488 w 39047548"/>
              <a:gd name="connsiteY6" fmla="*/ 25738358 h 39047546"/>
              <a:gd name="connsiteX7" fmla="*/ 27387488 w 39047548"/>
              <a:gd name="connsiteY7" fmla="*/ 13309190 h 39047546"/>
              <a:gd name="connsiteX8" fmla="*/ 25735750 w 39047548"/>
              <a:gd name="connsiteY8" fmla="*/ 11656757 h 39047546"/>
              <a:gd name="connsiteX9" fmla="*/ 19523774 w 39047548"/>
              <a:gd name="connsiteY9" fmla="*/ 9083811 h 39047546"/>
              <a:gd name="connsiteX10" fmla="*/ 19523774 w 39047548"/>
              <a:gd name="connsiteY10" fmla="*/ 0 h 39047546"/>
              <a:gd name="connsiteX11" fmla="*/ 39047548 w 39047548"/>
              <a:gd name="connsiteY11" fmla="*/ 19523774 h 39047546"/>
              <a:gd name="connsiteX12" fmla="*/ 19523774 w 39047548"/>
              <a:gd name="connsiteY12" fmla="*/ 39047546 h 39047546"/>
              <a:gd name="connsiteX13" fmla="*/ 0 w 39047548"/>
              <a:gd name="connsiteY13" fmla="*/ 19523774 h 39047546"/>
              <a:gd name="connsiteX14" fmla="*/ 19523774 w 39047548"/>
              <a:gd name="connsiteY14" fmla="*/ 0 h 39047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47548" h="39047546">
                <a:moveTo>
                  <a:pt x="19523774" y="9083811"/>
                </a:moveTo>
                <a:cubicBezTo>
                  <a:pt x="17275075" y="9083811"/>
                  <a:pt x="15026376" y="9941460"/>
                  <a:pt x="13311798" y="11656757"/>
                </a:cubicBezTo>
                <a:cubicBezTo>
                  <a:pt x="13311798" y="11656757"/>
                  <a:pt x="13311798" y="11656757"/>
                  <a:pt x="11660059" y="13309190"/>
                </a:cubicBezTo>
                <a:cubicBezTo>
                  <a:pt x="8230904" y="16739783"/>
                  <a:pt x="8230904" y="22307764"/>
                  <a:pt x="11660059" y="25738358"/>
                </a:cubicBezTo>
                <a:cubicBezTo>
                  <a:pt x="11660059" y="25738358"/>
                  <a:pt x="11660059" y="25738358"/>
                  <a:pt x="13311798" y="27390790"/>
                </a:cubicBezTo>
                <a:cubicBezTo>
                  <a:pt x="16740953" y="30821386"/>
                  <a:pt x="22306595" y="30821386"/>
                  <a:pt x="25735750" y="27390790"/>
                </a:cubicBezTo>
                <a:cubicBezTo>
                  <a:pt x="25735750" y="27390790"/>
                  <a:pt x="25735750" y="27390790"/>
                  <a:pt x="27387488" y="25738358"/>
                </a:cubicBezTo>
                <a:cubicBezTo>
                  <a:pt x="30816644" y="22307764"/>
                  <a:pt x="30816644" y="16739783"/>
                  <a:pt x="27387488" y="13309190"/>
                </a:cubicBezTo>
                <a:cubicBezTo>
                  <a:pt x="27387488" y="13309190"/>
                  <a:pt x="27387488" y="13309190"/>
                  <a:pt x="25735750" y="11656757"/>
                </a:cubicBezTo>
                <a:cubicBezTo>
                  <a:pt x="24021172" y="9941460"/>
                  <a:pt x="21772473" y="9083811"/>
                  <a:pt x="19523774" y="9083811"/>
                </a:cubicBezTo>
                <a:close/>
                <a:moveTo>
                  <a:pt x="19523774" y="0"/>
                </a:moveTo>
                <a:cubicBezTo>
                  <a:pt x="30306456" y="0"/>
                  <a:pt x="39047548" y="8741091"/>
                  <a:pt x="39047548" y="19523774"/>
                </a:cubicBezTo>
                <a:cubicBezTo>
                  <a:pt x="39047548" y="30306456"/>
                  <a:pt x="30306456" y="39047546"/>
                  <a:pt x="19523774" y="39047546"/>
                </a:cubicBezTo>
                <a:cubicBezTo>
                  <a:pt x="8741091" y="39047546"/>
                  <a:pt x="0" y="30306456"/>
                  <a:pt x="0" y="19523774"/>
                </a:cubicBezTo>
                <a:cubicBezTo>
                  <a:pt x="0" y="8741091"/>
                  <a:pt x="8741091" y="0"/>
                  <a:pt x="195237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D4DDEF-D4A3-48B5-BF01-16587E545094}"/>
              </a:ext>
            </a:extLst>
          </p:cNvPr>
          <p:cNvSpPr txBox="1"/>
          <p:nvPr/>
        </p:nvSpPr>
        <p:spPr>
          <a:xfrm>
            <a:off x="3018713" y="1384107"/>
            <a:ext cx="5890140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228554"/>
            <a:r>
              <a:rPr lang="en-US" sz="5400" b="1" dirty="0">
                <a:solidFill>
                  <a:srgbClr val="172144"/>
                </a:solidFill>
                <a:effectLst>
                  <a:outerShdw blurRad="241300" sx="102000" sy="102000" algn="ctr" rotWithShape="0">
                    <a:srgbClr val="FF9897">
                      <a:alpha val="66000"/>
                    </a:srgbClr>
                  </a:outerShdw>
                </a:effectLst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Strategic Policy Framework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AF39187-9625-4EA9-9B34-2CA4826601BF}"/>
              </a:ext>
            </a:extLst>
          </p:cNvPr>
          <p:cNvSpPr>
            <a:spLocks/>
          </p:cNvSpPr>
          <p:nvPr/>
        </p:nvSpPr>
        <p:spPr bwMode="auto">
          <a:xfrm>
            <a:off x="-3664616" y="-10444607"/>
            <a:ext cx="19521232" cy="19521231"/>
          </a:xfrm>
          <a:custGeom>
            <a:avLst/>
            <a:gdLst>
              <a:gd name="connsiteX0" fmla="*/ 19523774 w 39047548"/>
              <a:gd name="connsiteY0" fmla="*/ 9083811 h 39047546"/>
              <a:gd name="connsiteX1" fmla="*/ 13311798 w 39047548"/>
              <a:gd name="connsiteY1" fmla="*/ 11656757 h 39047546"/>
              <a:gd name="connsiteX2" fmla="*/ 11660059 w 39047548"/>
              <a:gd name="connsiteY2" fmla="*/ 13309190 h 39047546"/>
              <a:gd name="connsiteX3" fmla="*/ 11660059 w 39047548"/>
              <a:gd name="connsiteY3" fmla="*/ 25738358 h 39047546"/>
              <a:gd name="connsiteX4" fmla="*/ 13311798 w 39047548"/>
              <a:gd name="connsiteY4" fmla="*/ 27390790 h 39047546"/>
              <a:gd name="connsiteX5" fmla="*/ 25735750 w 39047548"/>
              <a:gd name="connsiteY5" fmla="*/ 27390790 h 39047546"/>
              <a:gd name="connsiteX6" fmla="*/ 27387488 w 39047548"/>
              <a:gd name="connsiteY6" fmla="*/ 25738358 h 39047546"/>
              <a:gd name="connsiteX7" fmla="*/ 27387488 w 39047548"/>
              <a:gd name="connsiteY7" fmla="*/ 13309190 h 39047546"/>
              <a:gd name="connsiteX8" fmla="*/ 25735750 w 39047548"/>
              <a:gd name="connsiteY8" fmla="*/ 11656757 h 39047546"/>
              <a:gd name="connsiteX9" fmla="*/ 19523774 w 39047548"/>
              <a:gd name="connsiteY9" fmla="*/ 9083811 h 39047546"/>
              <a:gd name="connsiteX10" fmla="*/ 19523774 w 39047548"/>
              <a:gd name="connsiteY10" fmla="*/ 0 h 39047546"/>
              <a:gd name="connsiteX11" fmla="*/ 39047548 w 39047548"/>
              <a:gd name="connsiteY11" fmla="*/ 19523774 h 39047546"/>
              <a:gd name="connsiteX12" fmla="*/ 19523774 w 39047548"/>
              <a:gd name="connsiteY12" fmla="*/ 39047546 h 39047546"/>
              <a:gd name="connsiteX13" fmla="*/ 0 w 39047548"/>
              <a:gd name="connsiteY13" fmla="*/ 19523774 h 39047546"/>
              <a:gd name="connsiteX14" fmla="*/ 19523774 w 39047548"/>
              <a:gd name="connsiteY14" fmla="*/ 0 h 39047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047548" h="39047546">
                <a:moveTo>
                  <a:pt x="19523774" y="9083811"/>
                </a:moveTo>
                <a:cubicBezTo>
                  <a:pt x="17275075" y="9083811"/>
                  <a:pt x="15026376" y="9941460"/>
                  <a:pt x="13311798" y="11656757"/>
                </a:cubicBezTo>
                <a:cubicBezTo>
                  <a:pt x="13311798" y="11656757"/>
                  <a:pt x="13311798" y="11656757"/>
                  <a:pt x="11660059" y="13309190"/>
                </a:cubicBezTo>
                <a:cubicBezTo>
                  <a:pt x="8230904" y="16739783"/>
                  <a:pt x="8230904" y="22307764"/>
                  <a:pt x="11660059" y="25738358"/>
                </a:cubicBezTo>
                <a:cubicBezTo>
                  <a:pt x="11660059" y="25738358"/>
                  <a:pt x="11660059" y="25738358"/>
                  <a:pt x="13311798" y="27390790"/>
                </a:cubicBezTo>
                <a:cubicBezTo>
                  <a:pt x="16740953" y="30821386"/>
                  <a:pt x="22306595" y="30821386"/>
                  <a:pt x="25735750" y="27390790"/>
                </a:cubicBezTo>
                <a:cubicBezTo>
                  <a:pt x="25735750" y="27390790"/>
                  <a:pt x="25735750" y="27390790"/>
                  <a:pt x="27387488" y="25738358"/>
                </a:cubicBezTo>
                <a:cubicBezTo>
                  <a:pt x="30816644" y="22307764"/>
                  <a:pt x="30816644" y="16739783"/>
                  <a:pt x="27387488" y="13309190"/>
                </a:cubicBezTo>
                <a:cubicBezTo>
                  <a:pt x="27387488" y="13309190"/>
                  <a:pt x="27387488" y="13309190"/>
                  <a:pt x="25735750" y="11656757"/>
                </a:cubicBezTo>
                <a:cubicBezTo>
                  <a:pt x="24021172" y="9941460"/>
                  <a:pt x="21772473" y="9083811"/>
                  <a:pt x="19523774" y="9083811"/>
                </a:cubicBezTo>
                <a:close/>
                <a:moveTo>
                  <a:pt x="19523774" y="0"/>
                </a:moveTo>
                <a:cubicBezTo>
                  <a:pt x="30306456" y="0"/>
                  <a:pt x="39047548" y="8741091"/>
                  <a:pt x="39047548" y="19523774"/>
                </a:cubicBezTo>
                <a:cubicBezTo>
                  <a:pt x="39047548" y="30306456"/>
                  <a:pt x="30306456" y="39047546"/>
                  <a:pt x="19523774" y="39047546"/>
                </a:cubicBezTo>
                <a:cubicBezTo>
                  <a:pt x="8741091" y="39047546"/>
                  <a:pt x="0" y="30306456"/>
                  <a:pt x="0" y="19523774"/>
                </a:cubicBezTo>
                <a:cubicBezTo>
                  <a:pt x="0" y="8741091"/>
                  <a:pt x="8741091" y="0"/>
                  <a:pt x="19523774" y="0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  <a:effectLst>
            <a:outerShdw blurRad="431800" dist="139700" dir="4860000" algn="tl" rotWithShape="0">
              <a:schemeClr val="tx2">
                <a:lumMod val="50000"/>
                <a:alpha val="40000"/>
              </a:schemeClr>
            </a:outerShdw>
          </a:effectLst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18FE472-8214-A3D2-B2A5-F9FF0F08089B}"/>
              </a:ext>
            </a:extLst>
          </p:cNvPr>
          <p:cNvGrpSpPr/>
          <p:nvPr/>
        </p:nvGrpSpPr>
        <p:grpSpPr>
          <a:xfrm>
            <a:off x="2603769" y="2640232"/>
            <a:ext cx="357354" cy="357354"/>
            <a:chOff x="9775767" y="3408218"/>
            <a:chExt cx="714895" cy="714895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AF34E6D-F05E-6687-F34C-DDAFFAD1FC70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D7D4B67-E3EF-4A3E-EF36-2F9ED92C0A2F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 dirty="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5213ABA5-0830-195D-99F0-85A057A9AF6F}"/>
              </a:ext>
            </a:extLst>
          </p:cNvPr>
          <p:cNvSpPr txBox="1"/>
          <p:nvPr/>
        </p:nvSpPr>
        <p:spPr>
          <a:xfrm>
            <a:off x="19058" y="2448371"/>
            <a:ext cx="26915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172044"/>
                </a:solidFill>
                <a:latin typeface="Century Gothic"/>
              </a:rPr>
              <a:t>Differentiated Policy Frameworks:</a:t>
            </a:r>
          </a:p>
          <a:p>
            <a:pPr algn="ctr" defTabSz="228508"/>
            <a:r>
              <a:rPr lang="en-US" sz="1600" dirty="0">
                <a:solidFill>
                  <a:srgbClr val="172044"/>
                </a:solidFill>
              </a:rPr>
              <a:t>Climate profile-specific strategies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A635C47-38A5-3534-1137-AE4EAF4BC349}"/>
              </a:ext>
            </a:extLst>
          </p:cNvPr>
          <p:cNvGrpSpPr/>
          <p:nvPr/>
        </p:nvGrpSpPr>
        <p:grpSpPr>
          <a:xfrm flipH="1">
            <a:off x="9230877" y="2539217"/>
            <a:ext cx="357354" cy="357354"/>
            <a:chOff x="9775767" y="3408218"/>
            <a:chExt cx="714895" cy="714895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B168EDF-2F3A-C70D-C097-C762499453A9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D37CD6F-3E7D-4BAB-11CD-60853FF116FB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34DCEC19-D4F2-15CD-CF83-CB28CBB39A1C}"/>
              </a:ext>
            </a:extLst>
          </p:cNvPr>
          <p:cNvSpPr txBox="1"/>
          <p:nvPr/>
        </p:nvSpPr>
        <p:spPr>
          <a:xfrm>
            <a:off x="9152994" y="3068075"/>
            <a:ext cx="28271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172044"/>
                </a:solidFill>
                <a:latin typeface="Century Gothic"/>
              </a:rPr>
              <a:t>Regional Cooperation:</a:t>
            </a:r>
          </a:p>
          <a:p>
            <a:pPr algn="ctr" defTabSz="228508"/>
            <a:r>
              <a:rPr lang="en-US" sz="1600" dirty="0">
                <a:solidFill>
                  <a:srgbClr val="172044"/>
                </a:solidFill>
              </a:rPr>
              <a:t>Group by similar climate profiles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BC8F732-7922-228F-48B8-A866E315AF32}"/>
              </a:ext>
            </a:extLst>
          </p:cNvPr>
          <p:cNvGrpSpPr/>
          <p:nvPr/>
        </p:nvGrpSpPr>
        <p:grpSpPr>
          <a:xfrm>
            <a:off x="3789846" y="3593133"/>
            <a:ext cx="357354" cy="357354"/>
            <a:chOff x="9775767" y="3408218"/>
            <a:chExt cx="714895" cy="714895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EAC958D6-AB73-76E8-4E79-3414DB70E6BB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9F37D24-6EA9-985F-D3EC-F7553D89ABDC}"/>
                </a:ext>
              </a:extLst>
            </p:cNvPr>
            <p:cNvSpPr/>
            <p:nvPr/>
          </p:nvSpPr>
          <p:spPr>
            <a:xfrm>
              <a:off x="9889071" y="3521522"/>
              <a:ext cx="488286" cy="48828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DA6C481-CF27-EB8D-8862-791C4E2F88FA}"/>
              </a:ext>
            </a:extLst>
          </p:cNvPr>
          <p:cNvGrpSpPr/>
          <p:nvPr/>
        </p:nvGrpSpPr>
        <p:grpSpPr>
          <a:xfrm flipH="1">
            <a:off x="7908312" y="3606684"/>
            <a:ext cx="357354" cy="357354"/>
            <a:chOff x="9775767" y="3408218"/>
            <a:chExt cx="714895" cy="714895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D45DB43-348A-FD01-5B7C-288CF61E52B9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3CBEB58-B8AC-0F00-4CD4-7911C703A3AA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B3B3E07C-C213-21CF-2451-FE449C7A6835}"/>
              </a:ext>
            </a:extLst>
          </p:cNvPr>
          <p:cNvSpPr txBox="1"/>
          <p:nvPr/>
        </p:nvSpPr>
        <p:spPr>
          <a:xfrm>
            <a:off x="1744626" y="3894834"/>
            <a:ext cx="269150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800" b="1" dirty="0">
                <a:solidFill>
                  <a:srgbClr val="172044"/>
                </a:solidFill>
                <a:latin typeface="Century Gothic"/>
              </a:rPr>
              <a:t>Enhanced Diplomatic Pressure:</a:t>
            </a:r>
          </a:p>
          <a:p>
            <a:pPr algn="ctr" defTabSz="228508"/>
            <a:r>
              <a:rPr lang="en-US" dirty="0">
                <a:solidFill>
                  <a:srgbClr val="172044"/>
                </a:solidFill>
              </a:rPr>
              <a:t>Focus on top emitters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9D18A14-4672-4BB6-FA5D-18FB7518418B}"/>
              </a:ext>
            </a:extLst>
          </p:cNvPr>
          <p:cNvSpPr txBox="1"/>
          <p:nvPr/>
        </p:nvSpPr>
        <p:spPr>
          <a:xfrm>
            <a:off x="7372391" y="4133009"/>
            <a:ext cx="22268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172044"/>
                </a:solidFill>
                <a:latin typeface="Century Gothic"/>
              </a:rPr>
              <a:t>Policy Acceleration:</a:t>
            </a:r>
          </a:p>
          <a:p>
            <a:pPr algn="ctr" defTabSz="228508"/>
            <a:r>
              <a:rPr lang="en-US" sz="1600" dirty="0">
                <a:solidFill>
                  <a:srgbClr val="172044"/>
                </a:solidFill>
              </a:rPr>
              <a:t>Current emission reduction insufficient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1B7EFAC-B507-28C2-35E6-0D54A098E707}"/>
              </a:ext>
            </a:extLst>
          </p:cNvPr>
          <p:cNvGrpSpPr/>
          <p:nvPr/>
        </p:nvGrpSpPr>
        <p:grpSpPr>
          <a:xfrm flipH="1">
            <a:off x="5847313" y="4145293"/>
            <a:ext cx="357354" cy="357354"/>
            <a:chOff x="9775767" y="3408218"/>
            <a:chExt cx="714895" cy="714895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21AA5AD-6B86-2ABE-209F-CE6F99D4893B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FA7C51F-9930-E143-3BF9-F455E924287C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4E30B720-0560-8457-D06F-1A40402D8ABA}"/>
              </a:ext>
            </a:extLst>
          </p:cNvPr>
          <p:cNvSpPr txBox="1"/>
          <p:nvPr/>
        </p:nvSpPr>
        <p:spPr>
          <a:xfrm>
            <a:off x="4612439" y="4559284"/>
            <a:ext cx="28271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172044"/>
                </a:solidFill>
                <a:latin typeface="Century Gothic"/>
              </a:rPr>
              <a:t>Integrated Climate Policies:</a:t>
            </a:r>
          </a:p>
          <a:p>
            <a:pPr algn="ctr" defTabSz="228508"/>
            <a:r>
              <a:rPr lang="en-US" sz="1600" dirty="0">
                <a:solidFill>
                  <a:srgbClr val="172044"/>
                </a:solidFill>
              </a:rPr>
              <a:t>Address multiple variables simultaneously</a:t>
            </a:r>
          </a:p>
        </p:txBody>
      </p:sp>
      <p:pic>
        <p:nvPicPr>
          <p:cNvPr id="2" name="WhatsApp Audio 2025-10-02 at 18.30.07">
            <a:hlinkClick r:id="" action="ppaction://media"/>
            <a:extLst>
              <a:ext uri="{FF2B5EF4-FFF2-40B4-BE49-F238E27FC236}">
                <a16:creationId xmlns:a16="http://schemas.microsoft.com/office/drawing/2014/main" id="{C8536D9E-6504-0C05-9991-68A0EE261E5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2297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1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mediacall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52" dur="200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animBg="1"/>
      <p:bldP spid="3" grpId="1" animBg="1"/>
      <p:bldP spid="12" grpId="0"/>
      <p:bldP spid="4" grpId="0" animBg="1"/>
      <p:bldP spid="4" grpId="1" animBg="1"/>
      <p:bldP spid="36" grpId="0"/>
      <p:bldP spid="40" grpId="0"/>
      <p:bldP spid="47" grpId="0"/>
      <p:bldP spid="48" grpId="0"/>
      <p:bldP spid="5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E1B244-6024-4F84-9A42-71ED1C2C41A2}"/>
              </a:ext>
            </a:extLst>
          </p:cNvPr>
          <p:cNvSpPr txBox="1"/>
          <p:nvPr/>
        </p:nvSpPr>
        <p:spPr>
          <a:xfrm>
            <a:off x="564022" y="314626"/>
            <a:ext cx="1106395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228554"/>
            <a:r>
              <a:rPr lang="en-US" sz="4800" b="1" dirty="0">
                <a:solidFill>
                  <a:srgbClr val="FFFFFF"/>
                </a:solidFill>
                <a:latin typeface="Century Gothic"/>
              </a:rPr>
              <a:t>Next Steps &amp; Data Enhancement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820CC10-5BC0-448E-AF30-B18E5D8A3DBE}"/>
              </a:ext>
            </a:extLst>
          </p:cNvPr>
          <p:cNvCxnSpPr/>
          <p:nvPr/>
        </p:nvCxnSpPr>
        <p:spPr>
          <a:xfrm>
            <a:off x="5774573" y="2198436"/>
            <a:ext cx="64285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116F6EE-FB3B-4D97-9550-28AE6B7350F4}"/>
              </a:ext>
            </a:extLst>
          </p:cNvPr>
          <p:cNvSpPr txBox="1"/>
          <p:nvPr/>
        </p:nvSpPr>
        <p:spPr>
          <a:xfrm>
            <a:off x="2261788" y="2408344"/>
            <a:ext cx="76684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 defTabSz="228554">
              <a:defRPr sz="2000" b="1">
                <a:solidFill>
                  <a:srgbClr val="FFFFFF">
                    <a:lumMod val="90000"/>
                    <a:lumOff val="10000"/>
                  </a:srgbClr>
                </a:solidFill>
                <a:latin typeface="Century Gothic"/>
              </a:defRPr>
            </a:lvl1pPr>
          </a:lstStyle>
          <a:p>
            <a:r>
              <a:rPr lang="en-US" dirty="0"/>
              <a:t>Interactive dashboards for country-specific profiles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766EDF21-C453-4153-A1A1-71099781F111}"/>
              </a:ext>
            </a:extLst>
          </p:cNvPr>
          <p:cNvSpPr>
            <a:spLocks/>
          </p:cNvSpPr>
          <p:nvPr/>
        </p:nvSpPr>
        <p:spPr bwMode="auto">
          <a:xfrm rot="7200000">
            <a:off x="4764525" y="3175659"/>
            <a:ext cx="2662950" cy="2503492"/>
          </a:xfrm>
          <a:custGeom>
            <a:avLst/>
            <a:gdLst>
              <a:gd name="T0" fmla="*/ 10 w 330"/>
              <a:gd name="T1" fmla="*/ 124 h 307"/>
              <a:gd name="T2" fmla="*/ 30 w 330"/>
              <a:gd name="T3" fmla="*/ 129 h 307"/>
              <a:gd name="T4" fmla="*/ 34 w 330"/>
              <a:gd name="T5" fmla="*/ 129 h 307"/>
              <a:gd name="T6" fmla="*/ 53 w 330"/>
              <a:gd name="T7" fmla="*/ 134 h 307"/>
              <a:gd name="T8" fmla="*/ 69 w 330"/>
              <a:gd name="T9" fmla="*/ 138 h 307"/>
              <a:gd name="T10" fmla="*/ 77 w 330"/>
              <a:gd name="T11" fmla="*/ 153 h 307"/>
              <a:gd name="T12" fmla="*/ 63 w 330"/>
              <a:gd name="T13" fmla="*/ 161 h 307"/>
              <a:gd name="T14" fmla="*/ 47 w 330"/>
              <a:gd name="T15" fmla="*/ 158 h 307"/>
              <a:gd name="T16" fmla="*/ 28 w 330"/>
              <a:gd name="T17" fmla="*/ 153 h 307"/>
              <a:gd name="T18" fmla="*/ 28 w 330"/>
              <a:gd name="T19" fmla="*/ 153 h 307"/>
              <a:gd name="T20" fmla="*/ 28 w 330"/>
              <a:gd name="T21" fmla="*/ 153 h 307"/>
              <a:gd name="T22" fmla="*/ 24 w 330"/>
              <a:gd name="T23" fmla="*/ 152 h 307"/>
              <a:gd name="T24" fmla="*/ 9 w 330"/>
              <a:gd name="T25" fmla="*/ 160 h 307"/>
              <a:gd name="T26" fmla="*/ 18 w 330"/>
              <a:gd name="T27" fmla="*/ 175 h 307"/>
              <a:gd name="T28" fmla="*/ 29 w 330"/>
              <a:gd name="T29" fmla="*/ 178 h 307"/>
              <a:gd name="T30" fmla="*/ 137 w 330"/>
              <a:gd name="T31" fmla="*/ 295 h 307"/>
              <a:gd name="T32" fmla="*/ 268 w 330"/>
              <a:gd name="T33" fmla="*/ 262 h 307"/>
              <a:gd name="T34" fmla="*/ 280 w 330"/>
              <a:gd name="T35" fmla="*/ 265 h 307"/>
              <a:gd name="T36" fmla="*/ 290 w 330"/>
              <a:gd name="T37" fmla="*/ 259 h 307"/>
              <a:gd name="T38" fmla="*/ 284 w 330"/>
              <a:gd name="T39" fmla="*/ 250 h 307"/>
              <a:gd name="T40" fmla="*/ 281 w 330"/>
              <a:gd name="T41" fmla="*/ 249 h 307"/>
              <a:gd name="T42" fmla="*/ 261 w 330"/>
              <a:gd name="T43" fmla="*/ 244 h 307"/>
              <a:gd name="T44" fmla="*/ 257 w 330"/>
              <a:gd name="T45" fmla="*/ 243 h 307"/>
              <a:gd name="T46" fmla="*/ 251 w 330"/>
              <a:gd name="T47" fmla="*/ 233 h 307"/>
              <a:gd name="T48" fmla="*/ 261 w 330"/>
              <a:gd name="T49" fmla="*/ 227 h 307"/>
              <a:gd name="T50" fmla="*/ 276 w 330"/>
              <a:gd name="T51" fmla="*/ 231 h 307"/>
              <a:gd name="T52" fmla="*/ 292 w 330"/>
              <a:gd name="T53" fmla="*/ 235 h 307"/>
              <a:gd name="T54" fmla="*/ 307 w 330"/>
              <a:gd name="T55" fmla="*/ 239 h 307"/>
              <a:gd name="T56" fmla="*/ 317 w 330"/>
              <a:gd name="T57" fmla="*/ 233 h 307"/>
              <a:gd name="T58" fmla="*/ 311 w 330"/>
              <a:gd name="T59" fmla="*/ 224 h 307"/>
              <a:gd name="T60" fmla="*/ 300 w 330"/>
              <a:gd name="T61" fmla="*/ 221 h 307"/>
              <a:gd name="T62" fmla="*/ 296 w 330"/>
              <a:gd name="T63" fmla="*/ 220 h 307"/>
              <a:gd name="T64" fmla="*/ 290 w 330"/>
              <a:gd name="T65" fmla="*/ 210 h 307"/>
              <a:gd name="T66" fmla="*/ 300 w 330"/>
              <a:gd name="T67" fmla="*/ 204 h 307"/>
              <a:gd name="T68" fmla="*/ 306 w 330"/>
              <a:gd name="T69" fmla="*/ 206 h 307"/>
              <a:gd name="T70" fmla="*/ 311 w 330"/>
              <a:gd name="T71" fmla="*/ 191 h 307"/>
              <a:gd name="T72" fmla="*/ 206 w 330"/>
              <a:gd name="T73" fmla="*/ 16 h 307"/>
              <a:gd name="T74" fmla="*/ 47 w 330"/>
              <a:gd name="T75" fmla="*/ 83 h 307"/>
              <a:gd name="T76" fmla="*/ 49 w 330"/>
              <a:gd name="T77" fmla="*/ 84 h 307"/>
              <a:gd name="T78" fmla="*/ 58 w 330"/>
              <a:gd name="T79" fmla="*/ 98 h 307"/>
              <a:gd name="T80" fmla="*/ 43 w 330"/>
              <a:gd name="T81" fmla="*/ 107 h 307"/>
              <a:gd name="T82" fmla="*/ 37 w 330"/>
              <a:gd name="T83" fmla="*/ 105 h 307"/>
              <a:gd name="T84" fmla="*/ 16 w 330"/>
              <a:gd name="T85" fmla="*/ 100 h 307"/>
              <a:gd name="T86" fmla="*/ 2 w 330"/>
              <a:gd name="T87" fmla="*/ 109 h 307"/>
              <a:gd name="T88" fmla="*/ 10 w 330"/>
              <a:gd name="T89" fmla="*/ 124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30" h="307">
                <a:moveTo>
                  <a:pt x="10" y="124"/>
                </a:moveTo>
                <a:cubicBezTo>
                  <a:pt x="30" y="129"/>
                  <a:pt x="30" y="129"/>
                  <a:pt x="30" y="129"/>
                </a:cubicBezTo>
                <a:cubicBezTo>
                  <a:pt x="34" y="129"/>
                  <a:pt x="34" y="129"/>
                  <a:pt x="34" y="129"/>
                </a:cubicBezTo>
                <a:cubicBezTo>
                  <a:pt x="53" y="134"/>
                  <a:pt x="53" y="134"/>
                  <a:pt x="53" y="134"/>
                </a:cubicBezTo>
                <a:cubicBezTo>
                  <a:pt x="69" y="138"/>
                  <a:pt x="69" y="138"/>
                  <a:pt x="69" y="138"/>
                </a:cubicBezTo>
                <a:cubicBezTo>
                  <a:pt x="75" y="140"/>
                  <a:pt x="79" y="146"/>
                  <a:pt x="77" y="153"/>
                </a:cubicBezTo>
                <a:cubicBezTo>
                  <a:pt x="76" y="159"/>
                  <a:pt x="69" y="163"/>
                  <a:pt x="63" y="161"/>
                </a:cubicBezTo>
                <a:cubicBezTo>
                  <a:pt x="47" y="158"/>
                  <a:pt x="47" y="158"/>
                  <a:pt x="47" y="158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4" y="152"/>
                  <a:pt x="24" y="152"/>
                  <a:pt x="24" y="152"/>
                </a:cubicBezTo>
                <a:cubicBezTo>
                  <a:pt x="18" y="150"/>
                  <a:pt x="11" y="154"/>
                  <a:pt x="9" y="160"/>
                </a:cubicBezTo>
                <a:cubicBezTo>
                  <a:pt x="8" y="167"/>
                  <a:pt x="12" y="173"/>
                  <a:pt x="18" y="175"/>
                </a:cubicBezTo>
                <a:cubicBezTo>
                  <a:pt x="29" y="178"/>
                  <a:pt x="29" y="178"/>
                  <a:pt x="29" y="178"/>
                </a:cubicBezTo>
                <a:cubicBezTo>
                  <a:pt x="38" y="233"/>
                  <a:pt x="79" y="281"/>
                  <a:pt x="137" y="295"/>
                </a:cubicBezTo>
                <a:cubicBezTo>
                  <a:pt x="185" y="307"/>
                  <a:pt x="234" y="293"/>
                  <a:pt x="268" y="262"/>
                </a:cubicBezTo>
                <a:cubicBezTo>
                  <a:pt x="280" y="265"/>
                  <a:pt x="280" y="265"/>
                  <a:pt x="280" y="265"/>
                </a:cubicBezTo>
                <a:cubicBezTo>
                  <a:pt x="284" y="266"/>
                  <a:pt x="289" y="264"/>
                  <a:pt x="290" y="259"/>
                </a:cubicBezTo>
                <a:cubicBezTo>
                  <a:pt x="291" y="255"/>
                  <a:pt x="288" y="251"/>
                  <a:pt x="284" y="250"/>
                </a:cubicBezTo>
                <a:cubicBezTo>
                  <a:pt x="281" y="249"/>
                  <a:pt x="281" y="249"/>
                  <a:pt x="281" y="249"/>
                </a:cubicBezTo>
                <a:cubicBezTo>
                  <a:pt x="261" y="244"/>
                  <a:pt x="261" y="244"/>
                  <a:pt x="261" y="244"/>
                </a:cubicBezTo>
                <a:cubicBezTo>
                  <a:pt x="257" y="243"/>
                  <a:pt x="257" y="243"/>
                  <a:pt x="257" y="243"/>
                </a:cubicBezTo>
                <a:cubicBezTo>
                  <a:pt x="253" y="242"/>
                  <a:pt x="250" y="237"/>
                  <a:pt x="251" y="233"/>
                </a:cubicBezTo>
                <a:cubicBezTo>
                  <a:pt x="252" y="229"/>
                  <a:pt x="256" y="226"/>
                  <a:pt x="261" y="227"/>
                </a:cubicBezTo>
                <a:cubicBezTo>
                  <a:pt x="276" y="231"/>
                  <a:pt x="276" y="231"/>
                  <a:pt x="276" y="231"/>
                </a:cubicBezTo>
                <a:cubicBezTo>
                  <a:pt x="292" y="235"/>
                  <a:pt x="292" y="235"/>
                  <a:pt x="292" y="235"/>
                </a:cubicBezTo>
                <a:cubicBezTo>
                  <a:pt x="307" y="239"/>
                  <a:pt x="307" y="239"/>
                  <a:pt x="307" y="239"/>
                </a:cubicBezTo>
                <a:cubicBezTo>
                  <a:pt x="312" y="240"/>
                  <a:pt x="316" y="237"/>
                  <a:pt x="317" y="233"/>
                </a:cubicBezTo>
                <a:cubicBezTo>
                  <a:pt x="318" y="229"/>
                  <a:pt x="315" y="225"/>
                  <a:pt x="311" y="224"/>
                </a:cubicBezTo>
                <a:cubicBezTo>
                  <a:pt x="300" y="221"/>
                  <a:pt x="300" y="221"/>
                  <a:pt x="300" y="221"/>
                </a:cubicBezTo>
                <a:cubicBezTo>
                  <a:pt x="296" y="220"/>
                  <a:pt x="296" y="220"/>
                  <a:pt x="296" y="220"/>
                </a:cubicBezTo>
                <a:cubicBezTo>
                  <a:pt x="291" y="219"/>
                  <a:pt x="289" y="214"/>
                  <a:pt x="290" y="210"/>
                </a:cubicBezTo>
                <a:cubicBezTo>
                  <a:pt x="291" y="206"/>
                  <a:pt x="295" y="203"/>
                  <a:pt x="300" y="204"/>
                </a:cubicBezTo>
                <a:cubicBezTo>
                  <a:pt x="306" y="206"/>
                  <a:pt x="306" y="206"/>
                  <a:pt x="306" y="206"/>
                </a:cubicBezTo>
                <a:cubicBezTo>
                  <a:pt x="308" y="201"/>
                  <a:pt x="310" y="196"/>
                  <a:pt x="311" y="191"/>
                </a:cubicBezTo>
                <a:cubicBezTo>
                  <a:pt x="330" y="113"/>
                  <a:pt x="284" y="35"/>
                  <a:pt x="206" y="16"/>
                </a:cubicBezTo>
                <a:cubicBezTo>
                  <a:pt x="143" y="0"/>
                  <a:pt x="78" y="29"/>
                  <a:pt x="47" y="83"/>
                </a:cubicBezTo>
                <a:cubicBezTo>
                  <a:pt x="49" y="84"/>
                  <a:pt x="49" y="84"/>
                  <a:pt x="49" y="84"/>
                </a:cubicBezTo>
                <a:cubicBezTo>
                  <a:pt x="56" y="85"/>
                  <a:pt x="60" y="92"/>
                  <a:pt x="58" y="98"/>
                </a:cubicBezTo>
                <a:cubicBezTo>
                  <a:pt x="56" y="105"/>
                  <a:pt x="50" y="109"/>
                  <a:pt x="43" y="107"/>
                </a:cubicBezTo>
                <a:cubicBezTo>
                  <a:pt x="37" y="105"/>
                  <a:pt x="37" y="105"/>
                  <a:pt x="37" y="105"/>
                </a:cubicBezTo>
                <a:cubicBezTo>
                  <a:pt x="16" y="100"/>
                  <a:pt x="16" y="100"/>
                  <a:pt x="16" y="100"/>
                </a:cubicBezTo>
                <a:cubicBezTo>
                  <a:pt x="10" y="99"/>
                  <a:pt x="3" y="103"/>
                  <a:pt x="2" y="109"/>
                </a:cubicBezTo>
                <a:cubicBezTo>
                  <a:pt x="0" y="115"/>
                  <a:pt x="4" y="122"/>
                  <a:pt x="10" y="124"/>
                </a:cubicBezTo>
                <a:close/>
              </a:path>
            </a:pathLst>
          </a:custGeom>
          <a:solidFill>
            <a:schemeClr val="tx1">
              <a:lumMod val="10000"/>
              <a:lumOff val="90000"/>
              <a:alpha val="56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/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F3547B-5863-44E2-9ACC-04A7B894617B}"/>
              </a:ext>
            </a:extLst>
          </p:cNvPr>
          <p:cNvCxnSpPr/>
          <p:nvPr/>
        </p:nvCxnSpPr>
        <p:spPr>
          <a:xfrm>
            <a:off x="6096000" y="5905178"/>
            <a:ext cx="0" cy="111428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aphic 2">
            <a:extLst>
              <a:ext uri="{FF2B5EF4-FFF2-40B4-BE49-F238E27FC236}">
                <a16:creationId xmlns:a16="http://schemas.microsoft.com/office/drawing/2014/main" id="{502B1405-EE23-34C0-0A9C-6D4F571CEF8C}"/>
              </a:ext>
            </a:extLst>
          </p:cNvPr>
          <p:cNvGrpSpPr/>
          <p:nvPr/>
        </p:nvGrpSpPr>
        <p:grpSpPr>
          <a:xfrm>
            <a:off x="5451110" y="3909794"/>
            <a:ext cx="1289778" cy="1182296"/>
            <a:chOff x="1077250" y="3070308"/>
            <a:chExt cx="538036" cy="493200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824439B-96B2-2556-2ABA-873EEC17404B}"/>
                </a:ext>
              </a:extLst>
            </p:cNvPr>
            <p:cNvSpPr/>
            <p:nvPr/>
          </p:nvSpPr>
          <p:spPr>
            <a:xfrm>
              <a:off x="1077250" y="3159981"/>
              <a:ext cx="538036" cy="403527"/>
            </a:xfrm>
            <a:custGeom>
              <a:avLst/>
              <a:gdLst>
                <a:gd name="connsiteX0" fmla="*/ 493250 w 538036"/>
                <a:gd name="connsiteY0" fmla="*/ 50 h 403527"/>
                <a:gd name="connsiteX1" fmla="*/ 538087 w 538036"/>
                <a:gd name="connsiteY1" fmla="*/ 50 h 403527"/>
                <a:gd name="connsiteX2" fmla="*/ 538087 w 538036"/>
                <a:gd name="connsiteY2" fmla="*/ 403578 h 403527"/>
                <a:gd name="connsiteX3" fmla="*/ 493250 w 538036"/>
                <a:gd name="connsiteY3" fmla="*/ 403578 h 403527"/>
                <a:gd name="connsiteX4" fmla="*/ 44886 w 538036"/>
                <a:gd name="connsiteY4" fmla="*/ 403578 h 403527"/>
                <a:gd name="connsiteX5" fmla="*/ 50 w 538036"/>
                <a:gd name="connsiteY5" fmla="*/ 403578 h 403527"/>
                <a:gd name="connsiteX6" fmla="*/ 50 w 538036"/>
                <a:gd name="connsiteY6" fmla="*/ 50 h 403527"/>
                <a:gd name="connsiteX7" fmla="*/ 44886 w 538036"/>
                <a:gd name="connsiteY7" fmla="*/ 50 h 403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8036" h="403527">
                  <a:moveTo>
                    <a:pt x="493250" y="50"/>
                  </a:moveTo>
                  <a:cubicBezTo>
                    <a:pt x="518013" y="50"/>
                    <a:pt x="538087" y="50"/>
                    <a:pt x="538087" y="50"/>
                  </a:cubicBezTo>
                  <a:lnTo>
                    <a:pt x="538087" y="403578"/>
                  </a:lnTo>
                  <a:cubicBezTo>
                    <a:pt x="538087" y="403578"/>
                    <a:pt x="518013" y="403578"/>
                    <a:pt x="493250" y="403578"/>
                  </a:cubicBezTo>
                  <a:lnTo>
                    <a:pt x="44886" y="403578"/>
                  </a:lnTo>
                  <a:cubicBezTo>
                    <a:pt x="20124" y="403578"/>
                    <a:pt x="50" y="403578"/>
                    <a:pt x="50" y="403578"/>
                  </a:cubicBezTo>
                  <a:lnTo>
                    <a:pt x="50" y="50"/>
                  </a:lnTo>
                  <a:cubicBezTo>
                    <a:pt x="50" y="50"/>
                    <a:pt x="20124" y="50"/>
                    <a:pt x="44886" y="50"/>
                  </a:cubicBezTo>
                  <a:close/>
                </a:path>
              </a:pathLst>
            </a:custGeom>
            <a:noFill/>
            <a:ln w="44806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5E741B7-3BAE-BF23-E894-28DF380C29BA}"/>
                </a:ext>
              </a:extLst>
            </p:cNvPr>
            <p:cNvSpPr/>
            <p:nvPr/>
          </p:nvSpPr>
          <p:spPr>
            <a:xfrm>
              <a:off x="1166923" y="3070308"/>
              <a:ext cx="44836" cy="134509"/>
            </a:xfrm>
            <a:custGeom>
              <a:avLst/>
              <a:gdLst>
                <a:gd name="connsiteX0" fmla="*/ 50 w 44836"/>
                <a:gd name="connsiteY0" fmla="*/ 50 h 134509"/>
                <a:gd name="connsiteX1" fmla="*/ 44886 w 44836"/>
                <a:gd name="connsiteY1" fmla="*/ 50 h 134509"/>
                <a:gd name="connsiteX2" fmla="*/ 44886 w 44836"/>
                <a:gd name="connsiteY2" fmla="*/ 134559 h 134509"/>
                <a:gd name="connsiteX3" fmla="*/ 50 w 44836"/>
                <a:gd name="connsiteY3" fmla="*/ 134559 h 13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36" h="134509">
                  <a:moveTo>
                    <a:pt x="50" y="50"/>
                  </a:moveTo>
                  <a:lnTo>
                    <a:pt x="44886" y="50"/>
                  </a:lnTo>
                  <a:lnTo>
                    <a:pt x="44886" y="134559"/>
                  </a:lnTo>
                  <a:lnTo>
                    <a:pt x="50" y="134559"/>
                  </a:lnTo>
                  <a:close/>
                </a:path>
              </a:pathLst>
            </a:custGeom>
            <a:solidFill>
              <a:srgbClr val="F4B942"/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1F0B12B5-DE55-106B-EA43-242C526C7F92}"/>
                </a:ext>
              </a:extLst>
            </p:cNvPr>
            <p:cNvSpPr/>
            <p:nvPr/>
          </p:nvSpPr>
          <p:spPr>
            <a:xfrm>
              <a:off x="1480778" y="3070308"/>
              <a:ext cx="44836" cy="134509"/>
            </a:xfrm>
            <a:custGeom>
              <a:avLst/>
              <a:gdLst>
                <a:gd name="connsiteX0" fmla="*/ 50 w 44836"/>
                <a:gd name="connsiteY0" fmla="*/ 50 h 134509"/>
                <a:gd name="connsiteX1" fmla="*/ 44886 w 44836"/>
                <a:gd name="connsiteY1" fmla="*/ 50 h 134509"/>
                <a:gd name="connsiteX2" fmla="*/ 44886 w 44836"/>
                <a:gd name="connsiteY2" fmla="*/ 134559 h 134509"/>
                <a:gd name="connsiteX3" fmla="*/ 50 w 44836"/>
                <a:gd name="connsiteY3" fmla="*/ 134559 h 13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836" h="134509">
                  <a:moveTo>
                    <a:pt x="50" y="50"/>
                  </a:moveTo>
                  <a:lnTo>
                    <a:pt x="44886" y="50"/>
                  </a:lnTo>
                  <a:lnTo>
                    <a:pt x="44886" y="134559"/>
                  </a:lnTo>
                  <a:lnTo>
                    <a:pt x="50" y="134559"/>
                  </a:lnTo>
                  <a:close/>
                </a:path>
              </a:pathLst>
            </a:custGeom>
            <a:solidFill>
              <a:srgbClr val="F4B942"/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41DF983-7623-4C72-162E-672CC982B4D3}"/>
                </a:ext>
              </a:extLst>
            </p:cNvPr>
            <p:cNvSpPr/>
            <p:nvPr/>
          </p:nvSpPr>
          <p:spPr>
            <a:xfrm>
              <a:off x="1122087" y="3294490"/>
              <a:ext cx="448364" cy="22418"/>
            </a:xfrm>
            <a:custGeom>
              <a:avLst/>
              <a:gdLst>
                <a:gd name="connsiteX0" fmla="*/ 50 w 448364"/>
                <a:gd name="connsiteY0" fmla="*/ 50 h 22418"/>
                <a:gd name="connsiteX1" fmla="*/ 448414 w 448364"/>
                <a:gd name="connsiteY1" fmla="*/ 50 h 2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8364" h="22418">
                  <a:moveTo>
                    <a:pt x="50" y="50"/>
                  </a:moveTo>
                  <a:lnTo>
                    <a:pt x="448414" y="50"/>
                  </a:lnTo>
                </a:path>
              </a:pathLst>
            </a:custGeom>
            <a:ln w="22403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DE44A241-87B4-3F10-9242-208B43DE79CB}"/>
                </a:ext>
              </a:extLst>
            </p:cNvPr>
            <p:cNvSpPr/>
            <p:nvPr/>
          </p:nvSpPr>
          <p:spPr>
            <a:xfrm>
              <a:off x="1211759" y="3384163"/>
              <a:ext cx="44836" cy="22418"/>
            </a:xfrm>
            <a:custGeom>
              <a:avLst/>
              <a:gdLst>
                <a:gd name="connsiteX0" fmla="*/ 50 w 44836"/>
                <a:gd name="connsiteY0" fmla="*/ 50 h 22418"/>
                <a:gd name="connsiteX1" fmla="*/ 44886 w 44836"/>
                <a:gd name="connsiteY1" fmla="*/ 50 h 2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836" h="22418">
                  <a:moveTo>
                    <a:pt x="50" y="50"/>
                  </a:moveTo>
                  <a:lnTo>
                    <a:pt x="44886" y="50"/>
                  </a:lnTo>
                </a:path>
              </a:pathLst>
            </a:custGeom>
            <a:ln w="22403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8BEB997B-6720-00B7-7F34-48F87ED3FE28}"/>
                </a:ext>
              </a:extLst>
            </p:cNvPr>
            <p:cNvSpPr/>
            <p:nvPr/>
          </p:nvSpPr>
          <p:spPr>
            <a:xfrm>
              <a:off x="1301432" y="3384163"/>
              <a:ext cx="44836" cy="22418"/>
            </a:xfrm>
            <a:custGeom>
              <a:avLst/>
              <a:gdLst>
                <a:gd name="connsiteX0" fmla="*/ 50 w 44836"/>
                <a:gd name="connsiteY0" fmla="*/ 50 h 22418"/>
                <a:gd name="connsiteX1" fmla="*/ 44886 w 44836"/>
                <a:gd name="connsiteY1" fmla="*/ 50 h 2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836" h="22418">
                  <a:moveTo>
                    <a:pt x="50" y="50"/>
                  </a:moveTo>
                  <a:lnTo>
                    <a:pt x="44886" y="50"/>
                  </a:lnTo>
                </a:path>
              </a:pathLst>
            </a:custGeom>
            <a:ln w="22403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ED0838E4-087A-A0A7-5964-3ADA100B1B35}"/>
                </a:ext>
              </a:extLst>
            </p:cNvPr>
            <p:cNvSpPr/>
            <p:nvPr/>
          </p:nvSpPr>
          <p:spPr>
            <a:xfrm>
              <a:off x="1435941" y="3384163"/>
              <a:ext cx="44836" cy="22418"/>
            </a:xfrm>
            <a:custGeom>
              <a:avLst/>
              <a:gdLst>
                <a:gd name="connsiteX0" fmla="*/ 50 w 44836"/>
                <a:gd name="connsiteY0" fmla="*/ 50 h 22418"/>
                <a:gd name="connsiteX1" fmla="*/ 44886 w 44836"/>
                <a:gd name="connsiteY1" fmla="*/ 50 h 2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836" h="22418">
                  <a:moveTo>
                    <a:pt x="50" y="50"/>
                  </a:moveTo>
                  <a:lnTo>
                    <a:pt x="44886" y="50"/>
                  </a:lnTo>
                </a:path>
              </a:pathLst>
            </a:custGeom>
            <a:ln w="22403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83631AA-7857-9BCB-B3D6-66FB70914C6B}"/>
                </a:ext>
              </a:extLst>
            </p:cNvPr>
            <p:cNvSpPr/>
            <p:nvPr/>
          </p:nvSpPr>
          <p:spPr>
            <a:xfrm>
              <a:off x="1211759" y="3473836"/>
              <a:ext cx="44836" cy="22418"/>
            </a:xfrm>
            <a:custGeom>
              <a:avLst/>
              <a:gdLst>
                <a:gd name="connsiteX0" fmla="*/ 50 w 44836"/>
                <a:gd name="connsiteY0" fmla="*/ 50 h 22418"/>
                <a:gd name="connsiteX1" fmla="*/ 44886 w 44836"/>
                <a:gd name="connsiteY1" fmla="*/ 50 h 2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836" h="22418">
                  <a:moveTo>
                    <a:pt x="50" y="50"/>
                  </a:moveTo>
                  <a:lnTo>
                    <a:pt x="44886" y="50"/>
                  </a:lnTo>
                </a:path>
              </a:pathLst>
            </a:custGeom>
            <a:ln w="22403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87D9D01-7E53-D995-8A73-C3471EEA447B}"/>
                </a:ext>
              </a:extLst>
            </p:cNvPr>
            <p:cNvSpPr/>
            <p:nvPr/>
          </p:nvSpPr>
          <p:spPr>
            <a:xfrm>
              <a:off x="1391105" y="3473836"/>
              <a:ext cx="44836" cy="22418"/>
            </a:xfrm>
            <a:custGeom>
              <a:avLst/>
              <a:gdLst>
                <a:gd name="connsiteX0" fmla="*/ 50 w 44836"/>
                <a:gd name="connsiteY0" fmla="*/ 50 h 22418"/>
                <a:gd name="connsiteX1" fmla="*/ 44886 w 44836"/>
                <a:gd name="connsiteY1" fmla="*/ 50 h 2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836" h="22418">
                  <a:moveTo>
                    <a:pt x="50" y="50"/>
                  </a:moveTo>
                  <a:lnTo>
                    <a:pt x="44886" y="50"/>
                  </a:lnTo>
                </a:path>
              </a:pathLst>
            </a:custGeom>
            <a:ln w="22403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4" name="WhatsApp Audio 2025-10-02 at 18.30.58">
            <a:hlinkClick r:id="" action="ppaction://media"/>
            <a:extLst>
              <a:ext uri="{FF2B5EF4-FFF2-40B4-BE49-F238E27FC236}">
                <a16:creationId xmlns:a16="http://schemas.microsoft.com/office/drawing/2014/main" id="{69F5F695-4255-847F-5334-66128BE2BA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end="14540.488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285838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8889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53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3" grpId="0"/>
      <p:bldP spid="5" grpId="0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>
            <a:extLst>
              <a:ext uri="{FF2B5EF4-FFF2-40B4-BE49-F238E27FC236}">
                <a16:creationId xmlns:a16="http://schemas.microsoft.com/office/drawing/2014/main" id="{8D2B2C47-0CB5-49F7-A8D3-2B943ED29873}"/>
              </a:ext>
            </a:extLst>
          </p:cNvPr>
          <p:cNvSpPr>
            <a:spLocks/>
          </p:cNvSpPr>
          <p:nvPr/>
        </p:nvSpPr>
        <p:spPr bwMode="auto">
          <a:xfrm>
            <a:off x="5322833" y="3862568"/>
            <a:ext cx="1546335" cy="1453740"/>
          </a:xfrm>
          <a:custGeom>
            <a:avLst/>
            <a:gdLst>
              <a:gd name="T0" fmla="*/ 10 w 330"/>
              <a:gd name="T1" fmla="*/ 124 h 307"/>
              <a:gd name="T2" fmla="*/ 30 w 330"/>
              <a:gd name="T3" fmla="*/ 129 h 307"/>
              <a:gd name="T4" fmla="*/ 34 w 330"/>
              <a:gd name="T5" fmla="*/ 129 h 307"/>
              <a:gd name="T6" fmla="*/ 53 w 330"/>
              <a:gd name="T7" fmla="*/ 134 h 307"/>
              <a:gd name="T8" fmla="*/ 69 w 330"/>
              <a:gd name="T9" fmla="*/ 138 h 307"/>
              <a:gd name="T10" fmla="*/ 77 w 330"/>
              <a:gd name="T11" fmla="*/ 153 h 307"/>
              <a:gd name="T12" fmla="*/ 63 w 330"/>
              <a:gd name="T13" fmla="*/ 161 h 307"/>
              <a:gd name="T14" fmla="*/ 47 w 330"/>
              <a:gd name="T15" fmla="*/ 158 h 307"/>
              <a:gd name="T16" fmla="*/ 28 w 330"/>
              <a:gd name="T17" fmla="*/ 153 h 307"/>
              <a:gd name="T18" fmla="*/ 28 w 330"/>
              <a:gd name="T19" fmla="*/ 153 h 307"/>
              <a:gd name="T20" fmla="*/ 28 w 330"/>
              <a:gd name="T21" fmla="*/ 153 h 307"/>
              <a:gd name="T22" fmla="*/ 24 w 330"/>
              <a:gd name="T23" fmla="*/ 152 h 307"/>
              <a:gd name="T24" fmla="*/ 9 w 330"/>
              <a:gd name="T25" fmla="*/ 160 h 307"/>
              <a:gd name="T26" fmla="*/ 18 w 330"/>
              <a:gd name="T27" fmla="*/ 175 h 307"/>
              <a:gd name="T28" fmla="*/ 29 w 330"/>
              <a:gd name="T29" fmla="*/ 178 h 307"/>
              <a:gd name="T30" fmla="*/ 137 w 330"/>
              <a:gd name="T31" fmla="*/ 295 h 307"/>
              <a:gd name="T32" fmla="*/ 268 w 330"/>
              <a:gd name="T33" fmla="*/ 262 h 307"/>
              <a:gd name="T34" fmla="*/ 280 w 330"/>
              <a:gd name="T35" fmla="*/ 265 h 307"/>
              <a:gd name="T36" fmla="*/ 290 w 330"/>
              <a:gd name="T37" fmla="*/ 259 h 307"/>
              <a:gd name="T38" fmla="*/ 284 w 330"/>
              <a:gd name="T39" fmla="*/ 250 h 307"/>
              <a:gd name="T40" fmla="*/ 281 w 330"/>
              <a:gd name="T41" fmla="*/ 249 h 307"/>
              <a:gd name="T42" fmla="*/ 261 w 330"/>
              <a:gd name="T43" fmla="*/ 244 h 307"/>
              <a:gd name="T44" fmla="*/ 257 w 330"/>
              <a:gd name="T45" fmla="*/ 243 h 307"/>
              <a:gd name="T46" fmla="*/ 251 w 330"/>
              <a:gd name="T47" fmla="*/ 233 h 307"/>
              <a:gd name="T48" fmla="*/ 261 w 330"/>
              <a:gd name="T49" fmla="*/ 227 h 307"/>
              <a:gd name="T50" fmla="*/ 276 w 330"/>
              <a:gd name="T51" fmla="*/ 231 h 307"/>
              <a:gd name="T52" fmla="*/ 292 w 330"/>
              <a:gd name="T53" fmla="*/ 235 h 307"/>
              <a:gd name="T54" fmla="*/ 307 w 330"/>
              <a:gd name="T55" fmla="*/ 239 h 307"/>
              <a:gd name="T56" fmla="*/ 317 w 330"/>
              <a:gd name="T57" fmla="*/ 233 h 307"/>
              <a:gd name="T58" fmla="*/ 311 w 330"/>
              <a:gd name="T59" fmla="*/ 224 h 307"/>
              <a:gd name="T60" fmla="*/ 300 w 330"/>
              <a:gd name="T61" fmla="*/ 221 h 307"/>
              <a:gd name="T62" fmla="*/ 296 w 330"/>
              <a:gd name="T63" fmla="*/ 220 h 307"/>
              <a:gd name="T64" fmla="*/ 290 w 330"/>
              <a:gd name="T65" fmla="*/ 210 h 307"/>
              <a:gd name="T66" fmla="*/ 300 w 330"/>
              <a:gd name="T67" fmla="*/ 204 h 307"/>
              <a:gd name="T68" fmla="*/ 306 w 330"/>
              <a:gd name="T69" fmla="*/ 206 h 307"/>
              <a:gd name="T70" fmla="*/ 311 w 330"/>
              <a:gd name="T71" fmla="*/ 191 h 307"/>
              <a:gd name="T72" fmla="*/ 206 w 330"/>
              <a:gd name="T73" fmla="*/ 16 h 307"/>
              <a:gd name="T74" fmla="*/ 47 w 330"/>
              <a:gd name="T75" fmla="*/ 83 h 307"/>
              <a:gd name="T76" fmla="*/ 49 w 330"/>
              <a:gd name="T77" fmla="*/ 84 h 307"/>
              <a:gd name="T78" fmla="*/ 58 w 330"/>
              <a:gd name="T79" fmla="*/ 98 h 307"/>
              <a:gd name="T80" fmla="*/ 43 w 330"/>
              <a:gd name="T81" fmla="*/ 107 h 307"/>
              <a:gd name="T82" fmla="*/ 37 w 330"/>
              <a:gd name="T83" fmla="*/ 105 h 307"/>
              <a:gd name="T84" fmla="*/ 16 w 330"/>
              <a:gd name="T85" fmla="*/ 100 h 307"/>
              <a:gd name="T86" fmla="*/ 2 w 330"/>
              <a:gd name="T87" fmla="*/ 109 h 307"/>
              <a:gd name="T88" fmla="*/ 10 w 330"/>
              <a:gd name="T89" fmla="*/ 124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30" h="307">
                <a:moveTo>
                  <a:pt x="10" y="124"/>
                </a:moveTo>
                <a:cubicBezTo>
                  <a:pt x="30" y="129"/>
                  <a:pt x="30" y="129"/>
                  <a:pt x="30" y="129"/>
                </a:cubicBezTo>
                <a:cubicBezTo>
                  <a:pt x="34" y="129"/>
                  <a:pt x="34" y="129"/>
                  <a:pt x="34" y="129"/>
                </a:cubicBezTo>
                <a:cubicBezTo>
                  <a:pt x="53" y="134"/>
                  <a:pt x="53" y="134"/>
                  <a:pt x="53" y="134"/>
                </a:cubicBezTo>
                <a:cubicBezTo>
                  <a:pt x="69" y="138"/>
                  <a:pt x="69" y="138"/>
                  <a:pt x="69" y="138"/>
                </a:cubicBezTo>
                <a:cubicBezTo>
                  <a:pt x="75" y="140"/>
                  <a:pt x="79" y="146"/>
                  <a:pt x="77" y="153"/>
                </a:cubicBezTo>
                <a:cubicBezTo>
                  <a:pt x="76" y="159"/>
                  <a:pt x="69" y="163"/>
                  <a:pt x="63" y="161"/>
                </a:cubicBezTo>
                <a:cubicBezTo>
                  <a:pt x="47" y="158"/>
                  <a:pt x="47" y="158"/>
                  <a:pt x="47" y="158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4" y="152"/>
                  <a:pt x="24" y="152"/>
                  <a:pt x="24" y="152"/>
                </a:cubicBezTo>
                <a:cubicBezTo>
                  <a:pt x="18" y="150"/>
                  <a:pt x="11" y="154"/>
                  <a:pt x="9" y="160"/>
                </a:cubicBezTo>
                <a:cubicBezTo>
                  <a:pt x="8" y="167"/>
                  <a:pt x="12" y="173"/>
                  <a:pt x="18" y="175"/>
                </a:cubicBezTo>
                <a:cubicBezTo>
                  <a:pt x="29" y="178"/>
                  <a:pt x="29" y="178"/>
                  <a:pt x="29" y="178"/>
                </a:cubicBezTo>
                <a:cubicBezTo>
                  <a:pt x="38" y="233"/>
                  <a:pt x="79" y="281"/>
                  <a:pt x="137" y="295"/>
                </a:cubicBezTo>
                <a:cubicBezTo>
                  <a:pt x="185" y="307"/>
                  <a:pt x="234" y="293"/>
                  <a:pt x="268" y="262"/>
                </a:cubicBezTo>
                <a:cubicBezTo>
                  <a:pt x="280" y="265"/>
                  <a:pt x="280" y="265"/>
                  <a:pt x="280" y="265"/>
                </a:cubicBezTo>
                <a:cubicBezTo>
                  <a:pt x="284" y="266"/>
                  <a:pt x="289" y="264"/>
                  <a:pt x="290" y="259"/>
                </a:cubicBezTo>
                <a:cubicBezTo>
                  <a:pt x="291" y="255"/>
                  <a:pt x="288" y="251"/>
                  <a:pt x="284" y="250"/>
                </a:cubicBezTo>
                <a:cubicBezTo>
                  <a:pt x="281" y="249"/>
                  <a:pt x="281" y="249"/>
                  <a:pt x="281" y="249"/>
                </a:cubicBezTo>
                <a:cubicBezTo>
                  <a:pt x="261" y="244"/>
                  <a:pt x="261" y="244"/>
                  <a:pt x="261" y="244"/>
                </a:cubicBezTo>
                <a:cubicBezTo>
                  <a:pt x="257" y="243"/>
                  <a:pt x="257" y="243"/>
                  <a:pt x="257" y="243"/>
                </a:cubicBezTo>
                <a:cubicBezTo>
                  <a:pt x="253" y="242"/>
                  <a:pt x="250" y="237"/>
                  <a:pt x="251" y="233"/>
                </a:cubicBezTo>
                <a:cubicBezTo>
                  <a:pt x="252" y="229"/>
                  <a:pt x="256" y="226"/>
                  <a:pt x="261" y="227"/>
                </a:cubicBezTo>
                <a:cubicBezTo>
                  <a:pt x="276" y="231"/>
                  <a:pt x="276" y="231"/>
                  <a:pt x="276" y="231"/>
                </a:cubicBezTo>
                <a:cubicBezTo>
                  <a:pt x="292" y="235"/>
                  <a:pt x="292" y="235"/>
                  <a:pt x="292" y="235"/>
                </a:cubicBezTo>
                <a:cubicBezTo>
                  <a:pt x="307" y="239"/>
                  <a:pt x="307" y="239"/>
                  <a:pt x="307" y="239"/>
                </a:cubicBezTo>
                <a:cubicBezTo>
                  <a:pt x="312" y="240"/>
                  <a:pt x="316" y="237"/>
                  <a:pt x="317" y="233"/>
                </a:cubicBezTo>
                <a:cubicBezTo>
                  <a:pt x="318" y="229"/>
                  <a:pt x="315" y="225"/>
                  <a:pt x="311" y="224"/>
                </a:cubicBezTo>
                <a:cubicBezTo>
                  <a:pt x="300" y="221"/>
                  <a:pt x="300" y="221"/>
                  <a:pt x="300" y="221"/>
                </a:cubicBezTo>
                <a:cubicBezTo>
                  <a:pt x="296" y="220"/>
                  <a:pt x="296" y="220"/>
                  <a:pt x="296" y="220"/>
                </a:cubicBezTo>
                <a:cubicBezTo>
                  <a:pt x="291" y="219"/>
                  <a:pt x="289" y="214"/>
                  <a:pt x="290" y="210"/>
                </a:cubicBezTo>
                <a:cubicBezTo>
                  <a:pt x="291" y="206"/>
                  <a:pt x="295" y="203"/>
                  <a:pt x="300" y="204"/>
                </a:cubicBezTo>
                <a:cubicBezTo>
                  <a:pt x="306" y="206"/>
                  <a:pt x="306" y="206"/>
                  <a:pt x="306" y="206"/>
                </a:cubicBezTo>
                <a:cubicBezTo>
                  <a:pt x="308" y="201"/>
                  <a:pt x="310" y="196"/>
                  <a:pt x="311" y="191"/>
                </a:cubicBezTo>
                <a:cubicBezTo>
                  <a:pt x="330" y="113"/>
                  <a:pt x="284" y="35"/>
                  <a:pt x="206" y="16"/>
                </a:cubicBezTo>
                <a:cubicBezTo>
                  <a:pt x="143" y="0"/>
                  <a:pt x="78" y="29"/>
                  <a:pt x="47" y="83"/>
                </a:cubicBezTo>
                <a:cubicBezTo>
                  <a:pt x="49" y="84"/>
                  <a:pt x="49" y="84"/>
                  <a:pt x="49" y="84"/>
                </a:cubicBezTo>
                <a:cubicBezTo>
                  <a:pt x="56" y="85"/>
                  <a:pt x="60" y="92"/>
                  <a:pt x="58" y="98"/>
                </a:cubicBezTo>
                <a:cubicBezTo>
                  <a:pt x="56" y="105"/>
                  <a:pt x="50" y="109"/>
                  <a:pt x="43" y="107"/>
                </a:cubicBezTo>
                <a:cubicBezTo>
                  <a:pt x="37" y="105"/>
                  <a:pt x="37" y="105"/>
                  <a:pt x="37" y="105"/>
                </a:cubicBezTo>
                <a:cubicBezTo>
                  <a:pt x="16" y="100"/>
                  <a:pt x="16" y="100"/>
                  <a:pt x="16" y="100"/>
                </a:cubicBezTo>
                <a:cubicBezTo>
                  <a:pt x="10" y="99"/>
                  <a:pt x="3" y="103"/>
                  <a:pt x="2" y="109"/>
                </a:cubicBezTo>
                <a:cubicBezTo>
                  <a:pt x="0" y="115"/>
                  <a:pt x="4" y="122"/>
                  <a:pt x="10" y="124"/>
                </a:cubicBezTo>
                <a:close/>
              </a:path>
            </a:pathLst>
          </a:custGeom>
          <a:solidFill>
            <a:schemeClr val="tx1">
              <a:lumMod val="10000"/>
              <a:lumOff val="90000"/>
              <a:alpha val="56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/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CE4A1F9-E554-486A-A195-EAB544158E13}"/>
              </a:ext>
            </a:extLst>
          </p:cNvPr>
          <p:cNvCxnSpPr/>
          <p:nvPr/>
        </p:nvCxnSpPr>
        <p:spPr>
          <a:xfrm>
            <a:off x="6096000" y="446"/>
            <a:ext cx="0" cy="111428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reeform 5">
            <a:extLst>
              <a:ext uri="{FF2B5EF4-FFF2-40B4-BE49-F238E27FC236}">
                <a16:creationId xmlns:a16="http://schemas.microsoft.com/office/drawing/2014/main" id="{C3A1EA05-3241-4B5F-82AE-5C2B2977AAE6}"/>
              </a:ext>
            </a:extLst>
          </p:cNvPr>
          <p:cNvSpPr>
            <a:spLocks/>
          </p:cNvSpPr>
          <p:nvPr/>
        </p:nvSpPr>
        <p:spPr bwMode="auto">
          <a:xfrm>
            <a:off x="5322833" y="1186392"/>
            <a:ext cx="1546335" cy="1453740"/>
          </a:xfrm>
          <a:custGeom>
            <a:avLst/>
            <a:gdLst>
              <a:gd name="T0" fmla="*/ 10 w 330"/>
              <a:gd name="T1" fmla="*/ 124 h 307"/>
              <a:gd name="T2" fmla="*/ 30 w 330"/>
              <a:gd name="T3" fmla="*/ 129 h 307"/>
              <a:gd name="T4" fmla="*/ 34 w 330"/>
              <a:gd name="T5" fmla="*/ 129 h 307"/>
              <a:gd name="T6" fmla="*/ 53 w 330"/>
              <a:gd name="T7" fmla="*/ 134 h 307"/>
              <a:gd name="T8" fmla="*/ 69 w 330"/>
              <a:gd name="T9" fmla="*/ 138 h 307"/>
              <a:gd name="T10" fmla="*/ 77 w 330"/>
              <a:gd name="T11" fmla="*/ 153 h 307"/>
              <a:gd name="T12" fmla="*/ 63 w 330"/>
              <a:gd name="T13" fmla="*/ 161 h 307"/>
              <a:gd name="T14" fmla="*/ 47 w 330"/>
              <a:gd name="T15" fmla="*/ 158 h 307"/>
              <a:gd name="T16" fmla="*/ 28 w 330"/>
              <a:gd name="T17" fmla="*/ 153 h 307"/>
              <a:gd name="T18" fmla="*/ 28 w 330"/>
              <a:gd name="T19" fmla="*/ 153 h 307"/>
              <a:gd name="T20" fmla="*/ 28 w 330"/>
              <a:gd name="T21" fmla="*/ 153 h 307"/>
              <a:gd name="T22" fmla="*/ 24 w 330"/>
              <a:gd name="T23" fmla="*/ 152 h 307"/>
              <a:gd name="T24" fmla="*/ 9 w 330"/>
              <a:gd name="T25" fmla="*/ 160 h 307"/>
              <a:gd name="T26" fmla="*/ 18 w 330"/>
              <a:gd name="T27" fmla="*/ 175 h 307"/>
              <a:gd name="T28" fmla="*/ 29 w 330"/>
              <a:gd name="T29" fmla="*/ 178 h 307"/>
              <a:gd name="T30" fmla="*/ 137 w 330"/>
              <a:gd name="T31" fmla="*/ 295 h 307"/>
              <a:gd name="T32" fmla="*/ 268 w 330"/>
              <a:gd name="T33" fmla="*/ 262 h 307"/>
              <a:gd name="T34" fmla="*/ 280 w 330"/>
              <a:gd name="T35" fmla="*/ 265 h 307"/>
              <a:gd name="T36" fmla="*/ 290 w 330"/>
              <a:gd name="T37" fmla="*/ 259 h 307"/>
              <a:gd name="T38" fmla="*/ 284 w 330"/>
              <a:gd name="T39" fmla="*/ 250 h 307"/>
              <a:gd name="T40" fmla="*/ 281 w 330"/>
              <a:gd name="T41" fmla="*/ 249 h 307"/>
              <a:gd name="T42" fmla="*/ 261 w 330"/>
              <a:gd name="T43" fmla="*/ 244 h 307"/>
              <a:gd name="T44" fmla="*/ 257 w 330"/>
              <a:gd name="T45" fmla="*/ 243 h 307"/>
              <a:gd name="T46" fmla="*/ 251 w 330"/>
              <a:gd name="T47" fmla="*/ 233 h 307"/>
              <a:gd name="T48" fmla="*/ 261 w 330"/>
              <a:gd name="T49" fmla="*/ 227 h 307"/>
              <a:gd name="T50" fmla="*/ 276 w 330"/>
              <a:gd name="T51" fmla="*/ 231 h 307"/>
              <a:gd name="T52" fmla="*/ 292 w 330"/>
              <a:gd name="T53" fmla="*/ 235 h 307"/>
              <a:gd name="T54" fmla="*/ 307 w 330"/>
              <a:gd name="T55" fmla="*/ 239 h 307"/>
              <a:gd name="T56" fmla="*/ 317 w 330"/>
              <a:gd name="T57" fmla="*/ 233 h 307"/>
              <a:gd name="T58" fmla="*/ 311 w 330"/>
              <a:gd name="T59" fmla="*/ 224 h 307"/>
              <a:gd name="T60" fmla="*/ 300 w 330"/>
              <a:gd name="T61" fmla="*/ 221 h 307"/>
              <a:gd name="T62" fmla="*/ 296 w 330"/>
              <a:gd name="T63" fmla="*/ 220 h 307"/>
              <a:gd name="T64" fmla="*/ 290 w 330"/>
              <a:gd name="T65" fmla="*/ 210 h 307"/>
              <a:gd name="T66" fmla="*/ 300 w 330"/>
              <a:gd name="T67" fmla="*/ 204 h 307"/>
              <a:gd name="T68" fmla="*/ 306 w 330"/>
              <a:gd name="T69" fmla="*/ 206 h 307"/>
              <a:gd name="T70" fmla="*/ 311 w 330"/>
              <a:gd name="T71" fmla="*/ 191 h 307"/>
              <a:gd name="T72" fmla="*/ 206 w 330"/>
              <a:gd name="T73" fmla="*/ 16 h 307"/>
              <a:gd name="T74" fmla="*/ 47 w 330"/>
              <a:gd name="T75" fmla="*/ 83 h 307"/>
              <a:gd name="T76" fmla="*/ 49 w 330"/>
              <a:gd name="T77" fmla="*/ 84 h 307"/>
              <a:gd name="T78" fmla="*/ 58 w 330"/>
              <a:gd name="T79" fmla="*/ 98 h 307"/>
              <a:gd name="T80" fmla="*/ 43 w 330"/>
              <a:gd name="T81" fmla="*/ 107 h 307"/>
              <a:gd name="T82" fmla="*/ 37 w 330"/>
              <a:gd name="T83" fmla="*/ 105 h 307"/>
              <a:gd name="T84" fmla="*/ 16 w 330"/>
              <a:gd name="T85" fmla="*/ 100 h 307"/>
              <a:gd name="T86" fmla="*/ 2 w 330"/>
              <a:gd name="T87" fmla="*/ 109 h 307"/>
              <a:gd name="T88" fmla="*/ 10 w 330"/>
              <a:gd name="T89" fmla="*/ 124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30" h="307">
                <a:moveTo>
                  <a:pt x="10" y="124"/>
                </a:moveTo>
                <a:cubicBezTo>
                  <a:pt x="30" y="129"/>
                  <a:pt x="30" y="129"/>
                  <a:pt x="30" y="129"/>
                </a:cubicBezTo>
                <a:cubicBezTo>
                  <a:pt x="34" y="129"/>
                  <a:pt x="34" y="129"/>
                  <a:pt x="34" y="129"/>
                </a:cubicBezTo>
                <a:cubicBezTo>
                  <a:pt x="53" y="134"/>
                  <a:pt x="53" y="134"/>
                  <a:pt x="53" y="134"/>
                </a:cubicBezTo>
                <a:cubicBezTo>
                  <a:pt x="69" y="138"/>
                  <a:pt x="69" y="138"/>
                  <a:pt x="69" y="138"/>
                </a:cubicBezTo>
                <a:cubicBezTo>
                  <a:pt x="75" y="140"/>
                  <a:pt x="79" y="146"/>
                  <a:pt x="77" y="153"/>
                </a:cubicBezTo>
                <a:cubicBezTo>
                  <a:pt x="76" y="159"/>
                  <a:pt x="69" y="163"/>
                  <a:pt x="63" y="161"/>
                </a:cubicBezTo>
                <a:cubicBezTo>
                  <a:pt x="47" y="158"/>
                  <a:pt x="47" y="158"/>
                  <a:pt x="47" y="158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4" y="152"/>
                  <a:pt x="24" y="152"/>
                  <a:pt x="24" y="152"/>
                </a:cubicBezTo>
                <a:cubicBezTo>
                  <a:pt x="18" y="150"/>
                  <a:pt x="11" y="154"/>
                  <a:pt x="9" y="160"/>
                </a:cubicBezTo>
                <a:cubicBezTo>
                  <a:pt x="8" y="167"/>
                  <a:pt x="12" y="173"/>
                  <a:pt x="18" y="175"/>
                </a:cubicBezTo>
                <a:cubicBezTo>
                  <a:pt x="29" y="178"/>
                  <a:pt x="29" y="178"/>
                  <a:pt x="29" y="178"/>
                </a:cubicBezTo>
                <a:cubicBezTo>
                  <a:pt x="38" y="233"/>
                  <a:pt x="79" y="281"/>
                  <a:pt x="137" y="295"/>
                </a:cubicBezTo>
                <a:cubicBezTo>
                  <a:pt x="185" y="307"/>
                  <a:pt x="234" y="293"/>
                  <a:pt x="268" y="262"/>
                </a:cubicBezTo>
                <a:cubicBezTo>
                  <a:pt x="280" y="265"/>
                  <a:pt x="280" y="265"/>
                  <a:pt x="280" y="265"/>
                </a:cubicBezTo>
                <a:cubicBezTo>
                  <a:pt x="284" y="266"/>
                  <a:pt x="289" y="264"/>
                  <a:pt x="290" y="259"/>
                </a:cubicBezTo>
                <a:cubicBezTo>
                  <a:pt x="291" y="255"/>
                  <a:pt x="288" y="251"/>
                  <a:pt x="284" y="250"/>
                </a:cubicBezTo>
                <a:cubicBezTo>
                  <a:pt x="281" y="249"/>
                  <a:pt x="281" y="249"/>
                  <a:pt x="281" y="249"/>
                </a:cubicBezTo>
                <a:cubicBezTo>
                  <a:pt x="261" y="244"/>
                  <a:pt x="261" y="244"/>
                  <a:pt x="261" y="244"/>
                </a:cubicBezTo>
                <a:cubicBezTo>
                  <a:pt x="257" y="243"/>
                  <a:pt x="257" y="243"/>
                  <a:pt x="257" y="243"/>
                </a:cubicBezTo>
                <a:cubicBezTo>
                  <a:pt x="253" y="242"/>
                  <a:pt x="250" y="237"/>
                  <a:pt x="251" y="233"/>
                </a:cubicBezTo>
                <a:cubicBezTo>
                  <a:pt x="252" y="229"/>
                  <a:pt x="256" y="226"/>
                  <a:pt x="261" y="227"/>
                </a:cubicBezTo>
                <a:cubicBezTo>
                  <a:pt x="276" y="231"/>
                  <a:pt x="276" y="231"/>
                  <a:pt x="276" y="231"/>
                </a:cubicBezTo>
                <a:cubicBezTo>
                  <a:pt x="292" y="235"/>
                  <a:pt x="292" y="235"/>
                  <a:pt x="292" y="235"/>
                </a:cubicBezTo>
                <a:cubicBezTo>
                  <a:pt x="307" y="239"/>
                  <a:pt x="307" y="239"/>
                  <a:pt x="307" y="239"/>
                </a:cubicBezTo>
                <a:cubicBezTo>
                  <a:pt x="312" y="240"/>
                  <a:pt x="316" y="237"/>
                  <a:pt x="317" y="233"/>
                </a:cubicBezTo>
                <a:cubicBezTo>
                  <a:pt x="318" y="229"/>
                  <a:pt x="315" y="225"/>
                  <a:pt x="311" y="224"/>
                </a:cubicBezTo>
                <a:cubicBezTo>
                  <a:pt x="300" y="221"/>
                  <a:pt x="300" y="221"/>
                  <a:pt x="300" y="221"/>
                </a:cubicBezTo>
                <a:cubicBezTo>
                  <a:pt x="296" y="220"/>
                  <a:pt x="296" y="220"/>
                  <a:pt x="296" y="220"/>
                </a:cubicBezTo>
                <a:cubicBezTo>
                  <a:pt x="291" y="219"/>
                  <a:pt x="289" y="214"/>
                  <a:pt x="290" y="210"/>
                </a:cubicBezTo>
                <a:cubicBezTo>
                  <a:pt x="291" y="206"/>
                  <a:pt x="295" y="203"/>
                  <a:pt x="300" y="204"/>
                </a:cubicBezTo>
                <a:cubicBezTo>
                  <a:pt x="306" y="206"/>
                  <a:pt x="306" y="206"/>
                  <a:pt x="306" y="206"/>
                </a:cubicBezTo>
                <a:cubicBezTo>
                  <a:pt x="308" y="201"/>
                  <a:pt x="310" y="196"/>
                  <a:pt x="311" y="191"/>
                </a:cubicBezTo>
                <a:cubicBezTo>
                  <a:pt x="330" y="113"/>
                  <a:pt x="284" y="35"/>
                  <a:pt x="206" y="16"/>
                </a:cubicBezTo>
                <a:cubicBezTo>
                  <a:pt x="143" y="0"/>
                  <a:pt x="78" y="29"/>
                  <a:pt x="47" y="83"/>
                </a:cubicBezTo>
                <a:cubicBezTo>
                  <a:pt x="49" y="84"/>
                  <a:pt x="49" y="84"/>
                  <a:pt x="49" y="84"/>
                </a:cubicBezTo>
                <a:cubicBezTo>
                  <a:pt x="56" y="85"/>
                  <a:pt x="60" y="92"/>
                  <a:pt x="58" y="98"/>
                </a:cubicBezTo>
                <a:cubicBezTo>
                  <a:pt x="56" y="105"/>
                  <a:pt x="50" y="109"/>
                  <a:pt x="43" y="107"/>
                </a:cubicBezTo>
                <a:cubicBezTo>
                  <a:pt x="37" y="105"/>
                  <a:pt x="37" y="105"/>
                  <a:pt x="37" y="105"/>
                </a:cubicBezTo>
                <a:cubicBezTo>
                  <a:pt x="16" y="100"/>
                  <a:pt x="16" y="100"/>
                  <a:pt x="16" y="100"/>
                </a:cubicBezTo>
                <a:cubicBezTo>
                  <a:pt x="10" y="99"/>
                  <a:pt x="3" y="103"/>
                  <a:pt x="2" y="109"/>
                </a:cubicBezTo>
                <a:cubicBezTo>
                  <a:pt x="0" y="115"/>
                  <a:pt x="4" y="122"/>
                  <a:pt x="10" y="124"/>
                </a:cubicBezTo>
                <a:close/>
              </a:path>
            </a:pathLst>
          </a:custGeom>
          <a:solidFill>
            <a:schemeClr val="tx1">
              <a:lumMod val="10000"/>
              <a:lumOff val="90000"/>
              <a:alpha val="56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/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33CC11-AC58-4C8A-95A5-7F8A4958115A}"/>
              </a:ext>
            </a:extLst>
          </p:cNvPr>
          <p:cNvSpPr txBox="1"/>
          <p:nvPr/>
        </p:nvSpPr>
        <p:spPr>
          <a:xfrm>
            <a:off x="7614634" y="1091580"/>
            <a:ext cx="276849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228554"/>
            <a:r>
              <a:rPr lang="en-US" sz="2000" b="1" dirty="0">
                <a:solidFill>
                  <a:srgbClr val="FFFFFF">
                    <a:lumMod val="90000"/>
                    <a:lumOff val="10000"/>
                  </a:srgbClr>
                </a:solidFill>
                <a:latin typeface="Century Gothic"/>
              </a:rPr>
              <a:t>Pre/post Paris Agreement (2015) temporal analysis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0A20F22-0584-4B7F-A4C5-83057350DCCB}"/>
              </a:ext>
            </a:extLst>
          </p:cNvPr>
          <p:cNvSpPr/>
          <p:nvPr/>
        </p:nvSpPr>
        <p:spPr>
          <a:xfrm>
            <a:off x="10195594" y="1501285"/>
            <a:ext cx="189469" cy="19625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10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AD5E423-26C6-406B-9EC4-A3E037798CA6}"/>
              </a:ext>
            </a:extLst>
          </p:cNvPr>
          <p:cNvSpPr/>
          <p:nvPr/>
        </p:nvSpPr>
        <p:spPr>
          <a:xfrm>
            <a:off x="7617523" y="1501285"/>
            <a:ext cx="189469" cy="19625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10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15F614D-65E0-4157-AAD1-9375252131F0}"/>
              </a:ext>
            </a:extLst>
          </p:cNvPr>
          <p:cNvCxnSpPr/>
          <p:nvPr/>
        </p:nvCxnSpPr>
        <p:spPr>
          <a:xfrm>
            <a:off x="6096000" y="2657575"/>
            <a:ext cx="0" cy="111428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B940BF1-FDAC-40A5-BFF8-DADB6806B354}"/>
              </a:ext>
            </a:extLst>
          </p:cNvPr>
          <p:cNvSpPr txBox="1"/>
          <p:nvPr/>
        </p:nvSpPr>
        <p:spPr>
          <a:xfrm>
            <a:off x="1392967" y="3748709"/>
            <a:ext cx="312049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228554"/>
            <a:r>
              <a:rPr lang="en-US" sz="2000" b="1" dirty="0">
                <a:solidFill>
                  <a:srgbClr val="FFFFFF">
                    <a:lumMod val="90000"/>
                    <a:lumOff val="10000"/>
                  </a:srgbClr>
                </a:solidFill>
                <a:latin typeface="Century Gothic"/>
              </a:rPr>
              <a:t>Economic variables integration (GDP, trade data)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77B1142-6A08-45B4-8D8F-90C63CF540EC}"/>
              </a:ext>
            </a:extLst>
          </p:cNvPr>
          <p:cNvSpPr/>
          <p:nvPr/>
        </p:nvSpPr>
        <p:spPr>
          <a:xfrm>
            <a:off x="4449291" y="4158414"/>
            <a:ext cx="189469" cy="19625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10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99974FA-A6BB-4813-ACAB-0F22F0CD9054}"/>
              </a:ext>
            </a:extLst>
          </p:cNvPr>
          <p:cNvSpPr/>
          <p:nvPr/>
        </p:nvSpPr>
        <p:spPr>
          <a:xfrm>
            <a:off x="1273011" y="4158414"/>
            <a:ext cx="189469" cy="19625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10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AEF5E26-8A98-4E44-A1B1-43D0B79D5E39}"/>
              </a:ext>
            </a:extLst>
          </p:cNvPr>
          <p:cNvCxnSpPr>
            <a:cxnSpLocks/>
          </p:cNvCxnSpPr>
          <p:nvPr/>
        </p:nvCxnSpPr>
        <p:spPr>
          <a:xfrm>
            <a:off x="6096000" y="5442703"/>
            <a:ext cx="0" cy="141485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aphic 2">
            <a:extLst>
              <a:ext uri="{FF2B5EF4-FFF2-40B4-BE49-F238E27FC236}">
                <a16:creationId xmlns:a16="http://schemas.microsoft.com/office/drawing/2014/main" id="{1A349DF6-2F8E-B324-53D1-1D14A19681F7}"/>
              </a:ext>
            </a:extLst>
          </p:cNvPr>
          <p:cNvGrpSpPr/>
          <p:nvPr/>
        </p:nvGrpSpPr>
        <p:grpSpPr>
          <a:xfrm>
            <a:off x="5804563" y="1575092"/>
            <a:ext cx="864746" cy="532151"/>
            <a:chOff x="3319070" y="3249654"/>
            <a:chExt cx="582873" cy="358691"/>
          </a:xfrm>
          <a:solidFill>
            <a:srgbClr val="F4B942"/>
          </a:solidFill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7EDFA7C-81B2-C2EE-79AC-7175DDB4CFA7}"/>
                </a:ext>
              </a:extLst>
            </p:cNvPr>
            <p:cNvSpPr/>
            <p:nvPr/>
          </p:nvSpPr>
          <p:spPr>
            <a:xfrm>
              <a:off x="3319070" y="3429000"/>
              <a:ext cx="89672" cy="179345"/>
            </a:xfrm>
            <a:custGeom>
              <a:avLst/>
              <a:gdLst>
                <a:gd name="connsiteX0" fmla="*/ 150 w 89672"/>
                <a:gd name="connsiteY0" fmla="*/ 50 h 179345"/>
                <a:gd name="connsiteX1" fmla="*/ 89823 w 89672"/>
                <a:gd name="connsiteY1" fmla="*/ 50 h 179345"/>
                <a:gd name="connsiteX2" fmla="*/ 89823 w 89672"/>
                <a:gd name="connsiteY2" fmla="*/ 179396 h 179345"/>
                <a:gd name="connsiteX3" fmla="*/ 150 w 89672"/>
                <a:gd name="connsiteY3" fmla="*/ 179396 h 179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72" h="179345">
                  <a:moveTo>
                    <a:pt x="150" y="50"/>
                  </a:moveTo>
                  <a:lnTo>
                    <a:pt x="89823" y="50"/>
                  </a:lnTo>
                  <a:lnTo>
                    <a:pt x="89823" y="179396"/>
                  </a:lnTo>
                  <a:lnTo>
                    <a:pt x="150" y="179396"/>
                  </a:lnTo>
                  <a:close/>
                </a:path>
              </a:pathLst>
            </a:custGeom>
            <a:solidFill>
              <a:srgbClr val="F4B942"/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55428E5-6C10-29E7-D344-3EB287A2EF51}"/>
                </a:ext>
              </a:extLst>
            </p:cNvPr>
            <p:cNvSpPr/>
            <p:nvPr/>
          </p:nvSpPr>
          <p:spPr>
            <a:xfrm>
              <a:off x="3453579" y="3339327"/>
              <a:ext cx="89672" cy="269018"/>
            </a:xfrm>
            <a:custGeom>
              <a:avLst/>
              <a:gdLst>
                <a:gd name="connsiteX0" fmla="*/ 150 w 89672"/>
                <a:gd name="connsiteY0" fmla="*/ 50 h 269018"/>
                <a:gd name="connsiteX1" fmla="*/ 89823 w 89672"/>
                <a:gd name="connsiteY1" fmla="*/ 50 h 269018"/>
                <a:gd name="connsiteX2" fmla="*/ 89823 w 89672"/>
                <a:gd name="connsiteY2" fmla="*/ 269068 h 269018"/>
                <a:gd name="connsiteX3" fmla="*/ 150 w 89672"/>
                <a:gd name="connsiteY3" fmla="*/ 269068 h 26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72" h="269018">
                  <a:moveTo>
                    <a:pt x="150" y="50"/>
                  </a:moveTo>
                  <a:lnTo>
                    <a:pt x="89823" y="50"/>
                  </a:lnTo>
                  <a:lnTo>
                    <a:pt x="89823" y="269068"/>
                  </a:lnTo>
                  <a:lnTo>
                    <a:pt x="150" y="269068"/>
                  </a:lnTo>
                  <a:close/>
                </a:path>
              </a:pathLst>
            </a:custGeom>
            <a:solidFill>
              <a:srgbClr val="F4B942"/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13E03538-5E8C-E049-2EFE-A40FB0F55DCF}"/>
                </a:ext>
              </a:extLst>
            </p:cNvPr>
            <p:cNvSpPr/>
            <p:nvPr/>
          </p:nvSpPr>
          <p:spPr>
            <a:xfrm>
              <a:off x="3588089" y="3249654"/>
              <a:ext cx="89672" cy="358691"/>
            </a:xfrm>
            <a:custGeom>
              <a:avLst/>
              <a:gdLst>
                <a:gd name="connsiteX0" fmla="*/ 150 w 89672"/>
                <a:gd name="connsiteY0" fmla="*/ 50 h 358691"/>
                <a:gd name="connsiteX1" fmla="*/ 89823 w 89672"/>
                <a:gd name="connsiteY1" fmla="*/ 50 h 358691"/>
                <a:gd name="connsiteX2" fmla="*/ 89823 w 89672"/>
                <a:gd name="connsiteY2" fmla="*/ 358741 h 358691"/>
                <a:gd name="connsiteX3" fmla="*/ 150 w 89672"/>
                <a:gd name="connsiteY3" fmla="*/ 358741 h 35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72" h="358691">
                  <a:moveTo>
                    <a:pt x="150" y="50"/>
                  </a:moveTo>
                  <a:lnTo>
                    <a:pt x="89823" y="50"/>
                  </a:lnTo>
                  <a:lnTo>
                    <a:pt x="89823" y="358741"/>
                  </a:lnTo>
                  <a:lnTo>
                    <a:pt x="150" y="358741"/>
                  </a:lnTo>
                  <a:close/>
                </a:path>
              </a:pathLst>
            </a:custGeom>
            <a:solidFill>
              <a:srgbClr val="F4B942"/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F13A2DE-D8A9-9A02-368A-77EA78731442}"/>
                </a:ext>
              </a:extLst>
            </p:cNvPr>
            <p:cNvSpPr/>
            <p:nvPr/>
          </p:nvSpPr>
          <p:spPr>
            <a:xfrm>
              <a:off x="3700180" y="3249654"/>
              <a:ext cx="201763" cy="269018"/>
            </a:xfrm>
            <a:custGeom>
              <a:avLst/>
              <a:gdLst>
                <a:gd name="connsiteX0" fmla="*/ 67405 w 201763"/>
                <a:gd name="connsiteY0" fmla="*/ 50 h 269018"/>
                <a:gd name="connsiteX1" fmla="*/ 201914 w 201763"/>
                <a:gd name="connsiteY1" fmla="*/ 134559 h 269018"/>
                <a:gd name="connsiteX2" fmla="*/ 134659 w 201763"/>
                <a:gd name="connsiteY2" fmla="*/ 134559 h 269018"/>
                <a:gd name="connsiteX3" fmla="*/ 134659 w 201763"/>
                <a:gd name="connsiteY3" fmla="*/ 269068 h 269018"/>
                <a:gd name="connsiteX4" fmla="*/ 67405 w 201763"/>
                <a:gd name="connsiteY4" fmla="*/ 269068 h 269018"/>
                <a:gd name="connsiteX5" fmla="*/ 67405 w 201763"/>
                <a:gd name="connsiteY5" fmla="*/ 134559 h 269018"/>
                <a:gd name="connsiteX6" fmla="*/ 150 w 201763"/>
                <a:gd name="connsiteY6" fmla="*/ 134559 h 26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763" h="269018">
                  <a:moveTo>
                    <a:pt x="67405" y="50"/>
                  </a:moveTo>
                  <a:lnTo>
                    <a:pt x="201914" y="134559"/>
                  </a:lnTo>
                  <a:lnTo>
                    <a:pt x="134659" y="134559"/>
                  </a:lnTo>
                  <a:lnTo>
                    <a:pt x="134659" y="269068"/>
                  </a:lnTo>
                  <a:lnTo>
                    <a:pt x="67405" y="269068"/>
                  </a:lnTo>
                  <a:lnTo>
                    <a:pt x="67405" y="134559"/>
                  </a:lnTo>
                  <a:lnTo>
                    <a:pt x="150" y="134559"/>
                  </a:lnTo>
                  <a:close/>
                </a:path>
              </a:pathLst>
            </a:custGeom>
            <a:solidFill>
              <a:srgbClr val="F4B942"/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" name="Graphic 2">
            <a:extLst>
              <a:ext uri="{FF2B5EF4-FFF2-40B4-BE49-F238E27FC236}">
                <a16:creationId xmlns:a16="http://schemas.microsoft.com/office/drawing/2014/main" id="{79278E82-8581-4325-36BF-59ACE945FCA0}"/>
              </a:ext>
            </a:extLst>
          </p:cNvPr>
          <p:cNvGrpSpPr/>
          <p:nvPr/>
        </p:nvGrpSpPr>
        <p:grpSpPr>
          <a:xfrm>
            <a:off x="5704784" y="4195143"/>
            <a:ext cx="864746" cy="863686"/>
            <a:chOff x="5560229" y="3159980"/>
            <a:chExt cx="539358" cy="538697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974F5B-F3BE-67E6-20AE-4B86EDEBD895}"/>
                </a:ext>
              </a:extLst>
            </p:cNvPr>
            <p:cNvSpPr/>
            <p:nvPr/>
          </p:nvSpPr>
          <p:spPr>
            <a:xfrm>
              <a:off x="5829909" y="3159980"/>
              <a:ext cx="190554" cy="269019"/>
            </a:xfrm>
            <a:custGeom>
              <a:avLst/>
              <a:gdLst>
                <a:gd name="connsiteX0" fmla="*/ 250 w 190554"/>
                <a:gd name="connsiteY0" fmla="*/ 51 h 269019"/>
                <a:gd name="connsiteX1" fmla="*/ 190805 w 190554"/>
                <a:gd name="connsiteY1" fmla="*/ 78515 h 269019"/>
                <a:gd name="connsiteX2" fmla="*/ 250 w 190554"/>
                <a:gd name="connsiteY2" fmla="*/ 269069 h 269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54" h="269019">
                  <a:moveTo>
                    <a:pt x="250" y="51"/>
                  </a:moveTo>
                  <a:cubicBezTo>
                    <a:pt x="71665" y="-124"/>
                    <a:pt x="140219" y="28103"/>
                    <a:pt x="190805" y="78515"/>
                  </a:cubicBezTo>
                  <a:lnTo>
                    <a:pt x="250" y="269069"/>
                  </a:lnTo>
                  <a:close/>
                </a:path>
              </a:pathLst>
            </a:custGeom>
            <a:solidFill>
              <a:srgbClr val="F4B942"/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74E9E90-AA1F-39D8-D79E-95A98AD4D416}"/>
                </a:ext>
              </a:extLst>
            </p:cNvPr>
            <p:cNvSpPr/>
            <p:nvPr/>
          </p:nvSpPr>
          <p:spPr>
            <a:xfrm>
              <a:off x="5829909" y="3238445"/>
              <a:ext cx="269678" cy="381109"/>
            </a:xfrm>
            <a:custGeom>
              <a:avLst/>
              <a:gdLst>
                <a:gd name="connsiteX0" fmla="*/ 190805 w 269678"/>
                <a:gd name="connsiteY0" fmla="*/ 50 h 381109"/>
                <a:gd name="connsiteX1" fmla="*/ 191465 w 269678"/>
                <a:gd name="connsiteY1" fmla="*/ 380499 h 381109"/>
                <a:gd name="connsiteX2" fmla="*/ 190805 w 269678"/>
                <a:gd name="connsiteY2" fmla="*/ 381159 h 381109"/>
                <a:gd name="connsiteX3" fmla="*/ 250 w 269678"/>
                <a:gd name="connsiteY3" fmla="*/ 190605 h 381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678" h="381109">
                  <a:moveTo>
                    <a:pt x="190805" y="50"/>
                  </a:moveTo>
                  <a:cubicBezTo>
                    <a:pt x="296045" y="104926"/>
                    <a:pt x="296341" y="275259"/>
                    <a:pt x="191465" y="380499"/>
                  </a:cubicBezTo>
                  <a:cubicBezTo>
                    <a:pt x="191245" y="380720"/>
                    <a:pt x="191025" y="380940"/>
                    <a:pt x="190805" y="381159"/>
                  </a:cubicBezTo>
                  <a:lnTo>
                    <a:pt x="250" y="190605"/>
                  </a:lnTo>
                  <a:close/>
                </a:path>
              </a:pathLst>
            </a:custGeom>
            <a:solidFill>
              <a:srgbClr val="F4B942">
                <a:alpha val="70000"/>
              </a:srgbClr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83541AD-7B3A-0304-261C-39B9B51C51B0}"/>
                </a:ext>
              </a:extLst>
            </p:cNvPr>
            <p:cNvSpPr/>
            <p:nvPr/>
          </p:nvSpPr>
          <p:spPr>
            <a:xfrm>
              <a:off x="5639354" y="3429000"/>
              <a:ext cx="381109" cy="269678"/>
            </a:xfrm>
            <a:custGeom>
              <a:avLst/>
              <a:gdLst>
                <a:gd name="connsiteX0" fmla="*/ 381359 w 381109"/>
                <a:gd name="connsiteY0" fmla="*/ 190605 h 269678"/>
                <a:gd name="connsiteX1" fmla="*/ 910 w 381109"/>
                <a:gd name="connsiteY1" fmla="*/ 191265 h 269678"/>
                <a:gd name="connsiteX2" fmla="*/ 250 w 381109"/>
                <a:gd name="connsiteY2" fmla="*/ 190605 h 269678"/>
                <a:gd name="connsiteX3" fmla="*/ 190805 w 381109"/>
                <a:gd name="connsiteY3" fmla="*/ 50 h 2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109" h="269678">
                  <a:moveTo>
                    <a:pt x="381359" y="190605"/>
                  </a:moveTo>
                  <a:cubicBezTo>
                    <a:pt x="276484" y="295845"/>
                    <a:pt x="106151" y="296141"/>
                    <a:pt x="910" y="191265"/>
                  </a:cubicBezTo>
                  <a:cubicBezTo>
                    <a:pt x="690" y="191045"/>
                    <a:pt x="470" y="190825"/>
                    <a:pt x="250" y="190605"/>
                  </a:cubicBezTo>
                  <a:lnTo>
                    <a:pt x="190805" y="50"/>
                  </a:lnTo>
                  <a:close/>
                </a:path>
              </a:pathLst>
            </a:custGeom>
            <a:solidFill>
              <a:srgbClr val="F4B942">
                <a:alpha val="50000"/>
              </a:srgbClr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51F1CFB8-D576-386B-3799-818691618E34}"/>
                </a:ext>
              </a:extLst>
            </p:cNvPr>
            <p:cNvSpPr/>
            <p:nvPr/>
          </p:nvSpPr>
          <p:spPr>
            <a:xfrm>
              <a:off x="5560229" y="3159980"/>
              <a:ext cx="269679" cy="459573"/>
            </a:xfrm>
            <a:custGeom>
              <a:avLst/>
              <a:gdLst>
                <a:gd name="connsiteX0" fmla="*/ 79375 w 269679"/>
                <a:gd name="connsiteY0" fmla="*/ 459624 h 459573"/>
                <a:gd name="connsiteX1" fmla="*/ 78713 w 269679"/>
                <a:gd name="connsiteY1" fmla="*/ 79175 h 459573"/>
                <a:gd name="connsiteX2" fmla="*/ 269930 w 269679"/>
                <a:gd name="connsiteY2" fmla="*/ 51 h 459573"/>
                <a:gd name="connsiteX3" fmla="*/ 269930 w 269679"/>
                <a:gd name="connsiteY3" fmla="*/ 269069 h 45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9679" h="459573">
                  <a:moveTo>
                    <a:pt x="79375" y="459624"/>
                  </a:moveTo>
                  <a:cubicBezTo>
                    <a:pt x="-25865" y="354749"/>
                    <a:pt x="-26163" y="184416"/>
                    <a:pt x="78713" y="79175"/>
                  </a:cubicBezTo>
                  <a:cubicBezTo>
                    <a:pt x="129352" y="28358"/>
                    <a:pt x="198190" y="-126"/>
                    <a:pt x="269930" y="51"/>
                  </a:cubicBezTo>
                  <a:lnTo>
                    <a:pt x="269930" y="269069"/>
                  </a:lnTo>
                  <a:close/>
                </a:path>
              </a:pathLst>
            </a:custGeom>
            <a:solidFill>
              <a:srgbClr val="F4B942">
                <a:alpha val="30000"/>
              </a:srgbClr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7" name="WhatsApp Audio 2025-10-02 at 18.30.58">
            <a:hlinkClick r:id="" action="ppaction://media"/>
            <a:extLst>
              <a:ext uri="{FF2B5EF4-FFF2-40B4-BE49-F238E27FC236}">
                <a16:creationId xmlns:a16="http://schemas.microsoft.com/office/drawing/2014/main" id="{395FB930-3947-C9E3-1BB2-1FF54DC61C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6416.4329" end="7035.754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632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7627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8" grpId="0"/>
      <p:bldP spid="11" grpId="0" animBg="1"/>
      <p:bldP spid="12" grpId="0" animBg="1"/>
      <p:bldP spid="16" grpId="0"/>
      <p:bldP spid="18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7204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D93CF4-9261-BF40-05D5-B189C812B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03B8005-41A4-2A1C-1996-0B54024867D9}"/>
              </a:ext>
            </a:extLst>
          </p:cNvPr>
          <p:cNvGrpSpPr/>
          <p:nvPr/>
        </p:nvGrpSpPr>
        <p:grpSpPr>
          <a:xfrm rot="1578091" flipH="1">
            <a:off x="5659106" y="3436219"/>
            <a:ext cx="193790" cy="193232"/>
            <a:chOff x="3773791" y="1282935"/>
            <a:chExt cx="4536671" cy="4535180"/>
          </a:xfrm>
        </p:grpSpPr>
        <p:sp>
          <p:nvSpPr>
            <p:cNvPr id="3" name="Freeform: Shape 45">
              <a:extLst>
                <a:ext uri="{FF2B5EF4-FFF2-40B4-BE49-F238E27FC236}">
                  <a16:creationId xmlns:a16="http://schemas.microsoft.com/office/drawing/2014/main" id="{7266068F-0312-0F94-4A03-0A2B9A1EF4A4}"/>
                </a:ext>
              </a:extLst>
            </p:cNvPr>
            <p:cNvSpPr/>
            <p:nvPr/>
          </p:nvSpPr>
          <p:spPr>
            <a:xfrm>
              <a:off x="6078109" y="1283064"/>
              <a:ext cx="1717840" cy="1013790"/>
            </a:xfrm>
            <a:custGeom>
              <a:avLst/>
              <a:gdLst>
                <a:gd name="connsiteX0" fmla="*/ 0 w 1779324"/>
                <a:gd name="connsiteY0" fmla="*/ 0 h 1050077"/>
                <a:gd name="connsiteX1" fmla="*/ 1779324 w 1779324"/>
                <a:gd name="connsiteY1" fmla="*/ 856878 h 1050077"/>
                <a:gd name="connsiteX2" fmla="*/ 1537060 w 1779324"/>
                <a:gd name="connsiteY2" fmla="*/ 1050077 h 1050077"/>
                <a:gd name="connsiteX3" fmla="*/ 1512319 w 1779324"/>
                <a:gd name="connsiteY3" fmla="*/ 1016991 h 1050077"/>
                <a:gd name="connsiteX4" fmla="*/ 187545 w 1779324"/>
                <a:gd name="connsiteY4" fmla="*/ 307025 h 1050077"/>
                <a:gd name="connsiteX5" fmla="*/ 0 w 1779324"/>
                <a:gd name="connsiteY5" fmla="*/ 297554 h 105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9324" h="1050077">
                  <a:moveTo>
                    <a:pt x="0" y="0"/>
                  </a:moveTo>
                  <a:cubicBezTo>
                    <a:pt x="692595" y="0"/>
                    <a:pt x="1347499" y="315385"/>
                    <a:pt x="1779324" y="856878"/>
                  </a:cubicBezTo>
                  <a:lnTo>
                    <a:pt x="1537060" y="1050077"/>
                  </a:lnTo>
                  <a:lnTo>
                    <a:pt x="1512319" y="1016991"/>
                  </a:lnTo>
                  <a:cubicBezTo>
                    <a:pt x="1189667" y="626027"/>
                    <a:pt x="719779" y="361076"/>
                    <a:pt x="187545" y="307025"/>
                  </a:cubicBezTo>
                  <a:lnTo>
                    <a:pt x="0" y="297554"/>
                  </a:lnTo>
                  <a:close/>
                </a:path>
              </a:pathLst>
            </a:custGeom>
            <a:solidFill>
              <a:srgbClr val="FFDC27"/>
            </a:solidFill>
            <a:ln>
              <a:noFill/>
            </a:ln>
            <a:effectLst>
              <a:glow rad="444500">
                <a:srgbClr val="FFDC27">
                  <a:alpha val="25000"/>
                </a:srgbClr>
              </a:glo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70345" tIns="483023" rIns="1034102" bIns="3382011" numCol="1" spcCol="1270" anchor="ctr" anchorCtr="0">
              <a:noAutofit/>
            </a:bodyPr>
            <a:lstStyle/>
            <a:p>
              <a:pPr marL="0" marR="0" lvl="0" indent="0" algn="ctr" defTabSz="173355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3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Freeform: Shape 46">
              <a:extLst>
                <a:ext uri="{FF2B5EF4-FFF2-40B4-BE49-F238E27FC236}">
                  <a16:creationId xmlns:a16="http://schemas.microsoft.com/office/drawing/2014/main" id="{7C2D76E2-AA69-EB7F-9B24-45DFC4BD483D}"/>
                </a:ext>
              </a:extLst>
            </p:cNvPr>
            <p:cNvSpPr/>
            <p:nvPr/>
          </p:nvSpPr>
          <p:spPr>
            <a:xfrm>
              <a:off x="7597192" y="2165224"/>
              <a:ext cx="713270" cy="1858850"/>
            </a:xfrm>
            <a:custGeom>
              <a:avLst/>
              <a:gdLst>
                <a:gd name="connsiteX0" fmla="*/ 242264 w 738800"/>
                <a:gd name="connsiteY0" fmla="*/ 0 h 1925384"/>
                <a:gd name="connsiteX1" fmla="*/ 681720 w 738800"/>
                <a:gd name="connsiteY1" fmla="*/ 1925384 h 1925384"/>
                <a:gd name="connsiteX2" fmla="*/ 377179 w 738800"/>
                <a:gd name="connsiteY2" fmla="*/ 1855875 h 1925384"/>
                <a:gd name="connsiteX3" fmla="*/ 386967 w 738800"/>
                <a:gd name="connsiteY3" fmla="*/ 1817806 h 1925384"/>
                <a:gd name="connsiteX4" fmla="*/ 427174 w 738800"/>
                <a:gd name="connsiteY4" fmla="*/ 1418962 h 1925384"/>
                <a:gd name="connsiteX5" fmla="*/ 89186 w 738800"/>
                <a:gd name="connsiteY5" fmla="*/ 312466 h 1925384"/>
                <a:gd name="connsiteX6" fmla="*/ 0 w 738800"/>
                <a:gd name="connsiteY6" fmla="*/ 193199 h 192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800" h="1925384">
                  <a:moveTo>
                    <a:pt x="242264" y="0"/>
                  </a:moveTo>
                  <a:cubicBezTo>
                    <a:pt x="674089" y="541492"/>
                    <a:pt x="835836" y="1250155"/>
                    <a:pt x="681720" y="1925384"/>
                  </a:cubicBezTo>
                  <a:lnTo>
                    <a:pt x="377179" y="1855875"/>
                  </a:lnTo>
                  <a:lnTo>
                    <a:pt x="386967" y="1817806"/>
                  </a:lnTo>
                  <a:cubicBezTo>
                    <a:pt x="413330" y="1688976"/>
                    <a:pt x="427174" y="1555586"/>
                    <a:pt x="427174" y="1418962"/>
                  </a:cubicBezTo>
                  <a:cubicBezTo>
                    <a:pt x="427174" y="1009091"/>
                    <a:pt x="302574" y="628322"/>
                    <a:pt x="89186" y="312466"/>
                  </a:cubicBezTo>
                  <a:lnTo>
                    <a:pt x="0" y="193199"/>
                  </a:lnTo>
                  <a:close/>
                </a:path>
              </a:pathLst>
            </a:custGeom>
            <a:solidFill>
              <a:srgbClr val="9037F8"/>
            </a:solidFill>
            <a:ln>
              <a:noFill/>
            </a:ln>
            <a:effectLst>
              <a:glow rad="444500">
                <a:srgbClr val="9037F8">
                  <a:alpha val="25000"/>
                </a:srgbClr>
              </a:glo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169073" tIns="1678940" rIns="167133" bIns="2139527" numCol="1" spcCol="1270" anchor="ctr" anchorCtr="0">
              <a:noAutofit/>
            </a:bodyPr>
            <a:lstStyle/>
            <a:p>
              <a:pPr marL="0" marR="0" lvl="0" indent="0" algn="ctr" defTabSz="18669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" name="Freeform: Shape 47">
              <a:extLst>
                <a:ext uri="{FF2B5EF4-FFF2-40B4-BE49-F238E27FC236}">
                  <a16:creationId xmlns:a16="http://schemas.microsoft.com/office/drawing/2014/main" id="{46B67B32-B1D4-12E0-2F01-4E604DD50E92}"/>
                </a:ext>
              </a:extLst>
            </p:cNvPr>
            <p:cNvSpPr/>
            <p:nvPr/>
          </p:nvSpPr>
          <p:spPr>
            <a:xfrm>
              <a:off x="6915836" y="4015712"/>
              <a:ext cx="1316588" cy="1557788"/>
            </a:xfrm>
            <a:custGeom>
              <a:avLst/>
              <a:gdLst>
                <a:gd name="connsiteX0" fmla="*/ 1059173 w 1363714"/>
                <a:gd name="connsiteY0" fmla="*/ 0 h 1613548"/>
                <a:gd name="connsiteX1" fmla="*/ 1363714 w 1363714"/>
                <a:gd name="connsiteY1" fmla="*/ 69509 h 1613548"/>
                <a:gd name="connsiteX2" fmla="*/ 132384 w 1363714"/>
                <a:gd name="connsiteY2" fmla="*/ 1613548 h 1613548"/>
                <a:gd name="connsiteX3" fmla="*/ 0 w 1363714"/>
                <a:gd name="connsiteY3" fmla="*/ 1338649 h 1613548"/>
                <a:gd name="connsiteX4" fmla="*/ 73459 w 1363714"/>
                <a:gd name="connsiteY4" fmla="*/ 1303262 h 1613548"/>
                <a:gd name="connsiteX5" fmla="*/ 1020195 w 1363714"/>
                <a:gd name="connsiteY5" fmla="*/ 151591 h 161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3714" h="1613548">
                  <a:moveTo>
                    <a:pt x="1059173" y="0"/>
                  </a:moveTo>
                  <a:lnTo>
                    <a:pt x="1363714" y="69509"/>
                  </a:lnTo>
                  <a:cubicBezTo>
                    <a:pt x="1209597" y="744739"/>
                    <a:pt x="756390" y="1313043"/>
                    <a:pt x="132384" y="1613548"/>
                  </a:cubicBezTo>
                  <a:lnTo>
                    <a:pt x="0" y="1338649"/>
                  </a:lnTo>
                  <a:lnTo>
                    <a:pt x="73459" y="1303262"/>
                  </a:lnTo>
                  <a:cubicBezTo>
                    <a:pt x="522125" y="1059532"/>
                    <a:pt x="865999" y="647346"/>
                    <a:pt x="1020195" y="151591"/>
                  </a:cubicBezTo>
                  <a:close/>
                </a:path>
              </a:pathLst>
            </a:custGeom>
            <a:solidFill>
              <a:srgbClr val="F405FF"/>
            </a:solidFill>
            <a:ln>
              <a:noFill/>
            </a:ln>
            <a:effectLst>
              <a:glow rad="444500">
                <a:srgbClr val="F405FF">
                  <a:alpha val="25000"/>
                </a:srgbClr>
              </a:glo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974340" tIns="2757593" rIns="481754" bIns="1023621" numCol="1" spcCol="1270" anchor="ctr" anchorCtr="0">
              <a:noAutofit/>
            </a:bodyPr>
            <a:lstStyle/>
            <a:p>
              <a:pPr marL="0" marR="0" lvl="0" indent="0" algn="ctr" defTabSz="1689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3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Freeform: Shape 48">
              <a:extLst>
                <a:ext uri="{FF2B5EF4-FFF2-40B4-BE49-F238E27FC236}">
                  <a16:creationId xmlns:a16="http://schemas.microsoft.com/office/drawing/2014/main" id="{45283D01-CF65-F7A7-EF71-7F5A45E446F8}"/>
                </a:ext>
              </a:extLst>
            </p:cNvPr>
            <p:cNvSpPr/>
            <p:nvPr/>
          </p:nvSpPr>
          <p:spPr>
            <a:xfrm>
              <a:off x="5083881" y="5335149"/>
              <a:ext cx="1906604" cy="482966"/>
            </a:xfrm>
            <a:custGeom>
              <a:avLst/>
              <a:gdLst>
                <a:gd name="connsiteX0" fmla="*/ 1842473 w 1974851"/>
                <a:gd name="connsiteY0" fmla="*/ 0 h 500257"/>
                <a:gd name="connsiteX1" fmla="*/ 1974851 w 1974851"/>
                <a:gd name="connsiteY1" fmla="*/ 274902 h 500257"/>
                <a:gd name="connsiteX2" fmla="*/ 0 w 1974851"/>
                <a:gd name="connsiteY2" fmla="*/ 274878 h 500257"/>
                <a:gd name="connsiteX3" fmla="*/ 126811 w 1974851"/>
                <a:gd name="connsiteY3" fmla="*/ 11553 h 500257"/>
                <a:gd name="connsiteX4" fmla="*/ 202322 w 1974851"/>
                <a:gd name="connsiteY4" fmla="*/ 47928 h 500257"/>
                <a:gd name="connsiteX5" fmla="*/ 972651 w 1974851"/>
                <a:gd name="connsiteY5" fmla="*/ 203450 h 500257"/>
                <a:gd name="connsiteX6" fmla="*/ 1742980 w 1974851"/>
                <a:gd name="connsiteY6" fmla="*/ 47928 h 50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4851" h="500257">
                  <a:moveTo>
                    <a:pt x="1842473" y="0"/>
                  </a:moveTo>
                  <a:lnTo>
                    <a:pt x="1974851" y="274902"/>
                  </a:lnTo>
                  <a:cubicBezTo>
                    <a:pt x="1350855" y="575384"/>
                    <a:pt x="623989" y="575375"/>
                    <a:pt x="0" y="274878"/>
                  </a:cubicBezTo>
                  <a:lnTo>
                    <a:pt x="126811" y="11553"/>
                  </a:lnTo>
                  <a:lnTo>
                    <a:pt x="202322" y="47928"/>
                  </a:lnTo>
                  <a:cubicBezTo>
                    <a:pt x="439090" y="148073"/>
                    <a:pt x="699404" y="203450"/>
                    <a:pt x="972651" y="203450"/>
                  </a:cubicBezTo>
                  <a:cubicBezTo>
                    <a:pt x="1245899" y="203450"/>
                    <a:pt x="1506212" y="148073"/>
                    <a:pt x="1742980" y="47928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ffectLst>
              <a:glow rad="444500">
                <a:srgbClr val="FF0000">
                  <a:alpha val="25000"/>
                </a:srgbClr>
              </a:glo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32280" tIns="3642360" rIns="1732280" bIns="174414" numCol="1" spcCol="1270" anchor="ctr" anchorCtr="0">
              <a:noAutofit/>
            </a:bodyPr>
            <a:lstStyle/>
            <a:p>
              <a:pPr marL="0" marR="0" lvl="0" indent="0" algn="ctr" defTabSz="2311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5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Freeform: Shape 49">
              <a:extLst>
                <a:ext uri="{FF2B5EF4-FFF2-40B4-BE49-F238E27FC236}">
                  <a16:creationId xmlns:a16="http://schemas.microsoft.com/office/drawing/2014/main" id="{95F912DD-89DD-1100-271A-789D75602B05}"/>
                </a:ext>
              </a:extLst>
            </p:cNvPr>
            <p:cNvSpPr/>
            <p:nvPr/>
          </p:nvSpPr>
          <p:spPr>
            <a:xfrm>
              <a:off x="3841894" y="4021981"/>
              <a:ext cx="1311210" cy="1551630"/>
            </a:xfrm>
            <a:custGeom>
              <a:avLst/>
              <a:gdLst>
                <a:gd name="connsiteX0" fmla="*/ 276582 w 1358141"/>
                <a:gd name="connsiteY0" fmla="*/ 0 h 1607168"/>
                <a:gd name="connsiteX1" fmla="*/ 313920 w 1358141"/>
                <a:gd name="connsiteY1" fmla="*/ 145211 h 1607168"/>
                <a:gd name="connsiteX2" fmla="*/ 1260655 w 1358141"/>
                <a:gd name="connsiteY2" fmla="*/ 1296882 h 1607168"/>
                <a:gd name="connsiteX3" fmla="*/ 1358141 w 1358141"/>
                <a:gd name="connsiteY3" fmla="*/ 1343843 h 1607168"/>
                <a:gd name="connsiteX4" fmla="*/ 1231330 w 1358141"/>
                <a:gd name="connsiteY4" fmla="*/ 1607168 h 1607168"/>
                <a:gd name="connsiteX5" fmla="*/ 0 w 1358141"/>
                <a:gd name="connsiteY5" fmla="*/ 63128 h 160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8141" h="1607168">
                  <a:moveTo>
                    <a:pt x="276582" y="0"/>
                  </a:moveTo>
                  <a:lnTo>
                    <a:pt x="313920" y="145211"/>
                  </a:lnTo>
                  <a:cubicBezTo>
                    <a:pt x="468116" y="640966"/>
                    <a:pt x="811990" y="1053152"/>
                    <a:pt x="1260655" y="1296882"/>
                  </a:cubicBezTo>
                  <a:lnTo>
                    <a:pt x="1358141" y="1343843"/>
                  </a:lnTo>
                  <a:lnTo>
                    <a:pt x="1231330" y="1607168"/>
                  </a:lnTo>
                  <a:cubicBezTo>
                    <a:pt x="607324" y="1306662"/>
                    <a:pt x="154116" y="738358"/>
                    <a:pt x="0" y="63128"/>
                  </a:cubicBezTo>
                  <a:close/>
                </a:path>
              </a:pathLst>
            </a:custGeom>
            <a:ln>
              <a:noFill/>
            </a:ln>
            <a:effectLst>
              <a:glow rad="444500">
                <a:srgbClr val="00FFB3">
                  <a:alpha val="25000"/>
                </a:srgbClr>
              </a:glo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99533" tIns="2775373" rIns="2992121" bIns="1041401" numCol="1" spcCol="1270" anchor="ctr" anchorCtr="0">
              <a:noAutofit/>
            </a:bodyPr>
            <a:lstStyle/>
            <a:p>
              <a:pPr marL="0" marR="0" lvl="0" indent="0" algn="ctr" defTabSz="2311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5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: Shape 50">
              <a:extLst>
                <a:ext uri="{FF2B5EF4-FFF2-40B4-BE49-F238E27FC236}">
                  <a16:creationId xmlns:a16="http://schemas.microsoft.com/office/drawing/2014/main" id="{9E3037DE-7723-F41E-FE17-FDC832E8AE78}"/>
                </a:ext>
              </a:extLst>
            </p:cNvPr>
            <p:cNvSpPr/>
            <p:nvPr/>
          </p:nvSpPr>
          <p:spPr>
            <a:xfrm>
              <a:off x="3773791" y="2165222"/>
              <a:ext cx="695370" cy="1858854"/>
            </a:xfrm>
            <a:custGeom>
              <a:avLst/>
              <a:gdLst>
                <a:gd name="connsiteX0" fmla="*/ 496536 w 720258"/>
                <a:gd name="connsiteY0" fmla="*/ 0 h 1925383"/>
                <a:gd name="connsiteX1" fmla="*/ 720258 w 720258"/>
                <a:gd name="connsiteY1" fmla="*/ 178413 h 1925383"/>
                <a:gd name="connsiteX2" fmla="*/ 620014 w 720258"/>
                <a:gd name="connsiteY2" fmla="*/ 312467 h 1925383"/>
                <a:gd name="connsiteX3" fmla="*/ 282026 w 720258"/>
                <a:gd name="connsiteY3" fmla="*/ 1418963 h 1925383"/>
                <a:gd name="connsiteX4" fmla="*/ 322233 w 720258"/>
                <a:gd name="connsiteY4" fmla="*/ 1817807 h 1925383"/>
                <a:gd name="connsiteX5" fmla="*/ 333662 w 720258"/>
                <a:gd name="connsiteY5" fmla="*/ 1862255 h 1925383"/>
                <a:gd name="connsiteX6" fmla="*/ 57080 w 720258"/>
                <a:gd name="connsiteY6" fmla="*/ 1925383 h 1925383"/>
                <a:gd name="connsiteX7" fmla="*/ 496536 w 720258"/>
                <a:gd name="connsiteY7" fmla="*/ 0 h 1925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0258" h="1925383">
                  <a:moveTo>
                    <a:pt x="496536" y="0"/>
                  </a:moveTo>
                  <a:lnTo>
                    <a:pt x="720258" y="178413"/>
                  </a:lnTo>
                  <a:lnTo>
                    <a:pt x="620014" y="312467"/>
                  </a:lnTo>
                  <a:cubicBezTo>
                    <a:pt x="406626" y="628323"/>
                    <a:pt x="282026" y="1009092"/>
                    <a:pt x="282026" y="1418963"/>
                  </a:cubicBezTo>
                  <a:cubicBezTo>
                    <a:pt x="282026" y="1555587"/>
                    <a:pt x="295871" y="1688977"/>
                    <a:pt x="322233" y="1817807"/>
                  </a:cubicBezTo>
                  <a:lnTo>
                    <a:pt x="333662" y="1862255"/>
                  </a:lnTo>
                  <a:lnTo>
                    <a:pt x="57080" y="1925383"/>
                  </a:lnTo>
                  <a:cubicBezTo>
                    <a:pt x="-97036" y="1250154"/>
                    <a:pt x="64712" y="541492"/>
                    <a:pt x="496536" y="0"/>
                  </a:cubicBezTo>
                  <a:close/>
                </a:path>
              </a:pathLst>
            </a:custGeom>
            <a:solidFill>
              <a:srgbClr val="5981FF"/>
            </a:solidFill>
            <a:ln>
              <a:noFill/>
            </a:ln>
            <a:effectLst>
              <a:glow rad="444500">
                <a:srgbClr val="5981FF">
                  <a:alpha val="25000"/>
                </a:srgbClr>
              </a:glo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7292" tIns="1689100" rIns="3179234" bIns="2149687" numCol="1" spcCol="1270" anchor="ctr" anchorCtr="0">
              <a:noAutofit/>
            </a:bodyPr>
            <a:lstStyle/>
            <a:p>
              <a:pPr marL="0" marR="0" lvl="0" indent="0" algn="ctr" defTabSz="22225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5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: Shape 51">
              <a:extLst>
                <a:ext uri="{FF2B5EF4-FFF2-40B4-BE49-F238E27FC236}">
                  <a16:creationId xmlns:a16="http://schemas.microsoft.com/office/drawing/2014/main" id="{AEF5D73B-B604-4B93-9A30-EF08C595E765}"/>
                </a:ext>
              </a:extLst>
            </p:cNvPr>
            <p:cNvSpPr/>
            <p:nvPr/>
          </p:nvSpPr>
          <p:spPr>
            <a:xfrm>
              <a:off x="4288627" y="1282935"/>
              <a:ext cx="1717836" cy="1006652"/>
            </a:xfrm>
            <a:custGeom>
              <a:avLst/>
              <a:gdLst>
                <a:gd name="connsiteX0" fmla="*/ 1779324 w 1779324"/>
                <a:gd name="connsiteY0" fmla="*/ 0 h 1042684"/>
                <a:gd name="connsiteX1" fmla="*/ 1779324 w 1779324"/>
                <a:gd name="connsiteY1" fmla="*/ 296807 h 1042684"/>
                <a:gd name="connsiteX2" fmla="*/ 252206 w 1779324"/>
                <a:gd name="connsiteY2" fmla="*/ 1016991 h 1042684"/>
                <a:gd name="connsiteX3" fmla="*/ 232993 w 1779324"/>
                <a:gd name="connsiteY3" fmla="*/ 1042684 h 1042684"/>
                <a:gd name="connsiteX4" fmla="*/ 0 w 1779324"/>
                <a:gd name="connsiteY4" fmla="*/ 856878 h 1042684"/>
                <a:gd name="connsiteX5" fmla="*/ 1779324 w 1779324"/>
                <a:gd name="connsiteY5" fmla="*/ 0 h 104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9324" h="1042684">
                  <a:moveTo>
                    <a:pt x="1779324" y="0"/>
                  </a:moveTo>
                  <a:lnTo>
                    <a:pt x="1779324" y="296807"/>
                  </a:lnTo>
                  <a:cubicBezTo>
                    <a:pt x="1164517" y="296807"/>
                    <a:pt x="615190" y="577157"/>
                    <a:pt x="252206" y="1016991"/>
                  </a:cubicBezTo>
                  <a:lnTo>
                    <a:pt x="232993" y="1042684"/>
                  </a:lnTo>
                  <a:lnTo>
                    <a:pt x="0" y="856878"/>
                  </a:lnTo>
                  <a:cubicBezTo>
                    <a:pt x="431825" y="315386"/>
                    <a:pt x="1086729" y="0"/>
                    <a:pt x="1779324" y="0"/>
                  </a:cubicBezTo>
                  <a:close/>
                </a:path>
              </a:pathLst>
            </a:custGeom>
            <a:solidFill>
              <a:srgbClr val="99FF66"/>
            </a:solidFill>
            <a:ln>
              <a:noFill/>
            </a:ln>
            <a:effectLst>
              <a:glow rad="444500">
                <a:srgbClr val="99FF66">
                  <a:alpha val="25000"/>
                </a:srgbClr>
              </a:glo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45887" tIns="493183" rIns="2378880" bIns="3392171" numCol="1" spcCol="1270" anchor="ctr" anchorCtr="0">
              <a:noAutofit/>
            </a:bodyPr>
            <a:lstStyle/>
            <a:p>
              <a:pPr marL="0" marR="0" lvl="0" indent="0" algn="ctr" defTabSz="208915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46EC539-E946-5BB0-7EDE-CF3368382000}"/>
              </a:ext>
            </a:extLst>
          </p:cNvPr>
          <p:cNvGrpSpPr/>
          <p:nvPr/>
        </p:nvGrpSpPr>
        <p:grpSpPr>
          <a:xfrm>
            <a:off x="3995835" y="1265585"/>
            <a:ext cx="4207051" cy="4205371"/>
            <a:chOff x="7992710" y="2530607"/>
            <a:chExt cx="8415197" cy="8411838"/>
          </a:xfrm>
          <a:effectLst>
            <a:outerShdw blurRad="1028700" sx="102000" sy="102000" algn="ctr" rotWithShape="0">
              <a:srgbClr val="FF9D5A"/>
            </a:outerShdw>
          </a:effectLst>
        </p:grpSpPr>
        <p:sp>
          <p:nvSpPr>
            <p:cNvPr id="49" name="Oval 5">
              <a:extLst>
                <a:ext uri="{FF2B5EF4-FFF2-40B4-BE49-F238E27FC236}">
                  <a16:creationId xmlns:a16="http://schemas.microsoft.com/office/drawing/2014/main" id="{87DE71D7-8677-99D1-5FA8-C0E66E0A0E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2710" y="2530607"/>
              <a:ext cx="8415197" cy="8411838"/>
            </a:xfrm>
            <a:prstGeom prst="ellipse">
              <a:avLst/>
            </a:prstGeom>
            <a:no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Freeform 8">
              <a:extLst>
                <a:ext uri="{FF2B5EF4-FFF2-40B4-BE49-F238E27FC236}">
                  <a16:creationId xmlns:a16="http://schemas.microsoft.com/office/drawing/2014/main" id="{A1C0F39F-D8E2-7C50-A1CC-9D234843D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843" y="7410346"/>
              <a:ext cx="8304295" cy="3532099"/>
            </a:xfrm>
            <a:custGeom>
              <a:avLst/>
              <a:gdLst>
                <a:gd name="T0" fmla="*/ 1307 w 2614"/>
                <a:gd name="T1" fmla="*/ 652 h 1112"/>
                <a:gd name="T2" fmla="*/ 0 w 2614"/>
                <a:gd name="T3" fmla="*/ 0 h 1112"/>
                <a:gd name="T4" fmla="*/ 1307 w 2614"/>
                <a:gd name="T5" fmla="*/ 1112 h 1112"/>
                <a:gd name="T6" fmla="*/ 2614 w 2614"/>
                <a:gd name="T7" fmla="*/ 0 h 1112"/>
                <a:gd name="T8" fmla="*/ 1307 w 2614"/>
                <a:gd name="T9" fmla="*/ 65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4" h="1112">
                  <a:moveTo>
                    <a:pt x="1307" y="652"/>
                  </a:moveTo>
                  <a:cubicBezTo>
                    <a:pt x="773" y="652"/>
                    <a:pt x="299" y="396"/>
                    <a:pt x="0" y="0"/>
                  </a:cubicBezTo>
                  <a:cubicBezTo>
                    <a:pt x="102" y="630"/>
                    <a:pt x="648" y="1112"/>
                    <a:pt x="1307" y="1112"/>
                  </a:cubicBezTo>
                  <a:cubicBezTo>
                    <a:pt x="1966" y="1112"/>
                    <a:pt x="2512" y="630"/>
                    <a:pt x="2614" y="0"/>
                  </a:cubicBezTo>
                  <a:cubicBezTo>
                    <a:pt x="2315" y="396"/>
                    <a:pt x="1841" y="652"/>
                    <a:pt x="1307" y="652"/>
                  </a:cubicBezTo>
                  <a:close/>
                </a:path>
              </a:pathLst>
            </a:custGeom>
            <a:solidFill>
              <a:srgbClr val="FF9D5A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A90D05B-674E-03D2-BA87-C59D96F73838}"/>
              </a:ext>
            </a:extLst>
          </p:cNvPr>
          <p:cNvGrpSpPr/>
          <p:nvPr/>
        </p:nvGrpSpPr>
        <p:grpSpPr>
          <a:xfrm rot="13500000">
            <a:off x="3995835" y="1426202"/>
            <a:ext cx="4207051" cy="4205371"/>
            <a:chOff x="7992710" y="2530607"/>
            <a:chExt cx="8415197" cy="8411838"/>
          </a:xfrm>
          <a:effectLst>
            <a:outerShdw blurRad="1028700" sx="102000" sy="102000" algn="ctr" rotWithShape="0">
              <a:srgbClr val="FF828E"/>
            </a:outerShdw>
          </a:effectLst>
        </p:grpSpPr>
        <p:sp>
          <p:nvSpPr>
            <p:cNvPr id="52" name="Oval 5">
              <a:extLst>
                <a:ext uri="{FF2B5EF4-FFF2-40B4-BE49-F238E27FC236}">
                  <a16:creationId xmlns:a16="http://schemas.microsoft.com/office/drawing/2014/main" id="{93F713A9-E8C1-19BE-6B29-3673AF7837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2710" y="2530607"/>
              <a:ext cx="8415197" cy="8411838"/>
            </a:xfrm>
            <a:prstGeom prst="ellipse">
              <a:avLst/>
            </a:prstGeom>
            <a:no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Freeform 8">
              <a:extLst>
                <a:ext uri="{FF2B5EF4-FFF2-40B4-BE49-F238E27FC236}">
                  <a16:creationId xmlns:a16="http://schemas.microsoft.com/office/drawing/2014/main" id="{2014F2A0-1A4F-5650-4E42-C65BBCDE5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843" y="7410346"/>
              <a:ext cx="8304295" cy="3532099"/>
            </a:xfrm>
            <a:custGeom>
              <a:avLst/>
              <a:gdLst>
                <a:gd name="T0" fmla="*/ 1307 w 2614"/>
                <a:gd name="T1" fmla="*/ 652 h 1112"/>
                <a:gd name="T2" fmla="*/ 0 w 2614"/>
                <a:gd name="T3" fmla="*/ 0 h 1112"/>
                <a:gd name="T4" fmla="*/ 1307 w 2614"/>
                <a:gd name="T5" fmla="*/ 1112 h 1112"/>
                <a:gd name="T6" fmla="*/ 2614 w 2614"/>
                <a:gd name="T7" fmla="*/ 0 h 1112"/>
                <a:gd name="T8" fmla="*/ 1307 w 2614"/>
                <a:gd name="T9" fmla="*/ 65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4" h="1112">
                  <a:moveTo>
                    <a:pt x="1307" y="652"/>
                  </a:moveTo>
                  <a:cubicBezTo>
                    <a:pt x="773" y="652"/>
                    <a:pt x="299" y="396"/>
                    <a:pt x="0" y="0"/>
                  </a:cubicBezTo>
                  <a:cubicBezTo>
                    <a:pt x="102" y="630"/>
                    <a:pt x="648" y="1112"/>
                    <a:pt x="1307" y="1112"/>
                  </a:cubicBezTo>
                  <a:cubicBezTo>
                    <a:pt x="1966" y="1112"/>
                    <a:pt x="2512" y="630"/>
                    <a:pt x="2614" y="0"/>
                  </a:cubicBezTo>
                  <a:cubicBezTo>
                    <a:pt x="2315" y="396"/>
                    <a:pt x="1841" y="652"/>
                    <a:pt x="1307" y="652"/>
                  </a:cubicBezTo>
                  <a:close/>
                </a:path>
              </a:pathLst>
            </a:custGeom>
            <a:solidFill>
              <a:srgbClr val="FF828E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FCA0A46-B0A7-7A40-DB27-C767357E4B7F}"/>
              </a:ext>
            </a:extLst>
          </p:cNvPr>
          <p:cNvGrpSpPr/>
          <p:nvPr/>
        </p:nvGrpSpPr>
        <p:grpSpPr>
          <a:xfrm rot="17100000">
            <a:off x="3995835" y="1426202"/>
            <a:ext cx="4207051" cy="4205371"/>
            <a:chOff x="7992710" y="2530607"/>
            <a:chExt cx="8415197" cy="8411838"/>
          </a:xfrm>
          <a:effectLst>
            <a:outerShdw blurRad="1028700" sx="102000" sy="102000" algn="ctr" rotWithShape="0">
              <a:srgbClr val="FF66C1"/>
            </a:outerShdw>
          </a:effectLst>
        </p:grpSpPr>
        <p:sp>
          <p:nvSpPr>
            <p:cNvPr id="55" name="Oval 5">
              <a:extLst>
                <a:ext uri="{FF2B5EF4-FFF2-40B4-BE49-F238E27FC236}">
                  <a16:creationId xmlns:a16="http://schemas.microsoft.com/office/drawing/2014/main" id="{D631A19A-04D6-4F6A-EE88-5B4D9008DE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2710" y="2530607"/>
              <a:ext cx="8415197" cy="8411838"/>
            </a:xfrm>
            <a:prstGeom prst="ellipse">
              <a:avLst/>
            </a:prstGeom>
            <a:no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70BF2D5B-D478-F018-480B-EB603B12A6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843" y="7410346"/>
              <a:ext cx="8304295" cy="3532099"/>
            </a:xfrm>
            <a:custGeom>
              <a:avLst/>
              <a:gdLst>
                <a:gd name="T0" fmla="*/ 1307 w 2614"/>
                <a:gd name="T1" fmla="*/ 652 h 1112"/>
                <a:gd name="T2" fmla="*/ 0 w 2614"/>
                <a:gd name="T3" fmla="*/ 0 h 1112"/>
                <a:gd name="T4" fmla="*/ 1307 w 2614"/>
                <a:gd name="T5" fmla="*/ 1112 h 1112"/>
                <a:gd name="T6" fmla="*/ 2614 w 2614"/>
                <a:gd name="T7" fmla="*/ 0 h 1112"/>
                <a:gd name="T8" fmla="*/ 1307 w 2614"/>
                <a:gd name="T9" fmla="*/ 65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4" h="1112">
                  <a:moveTo>
                    <a:pt x="1307" y="652"/>
                  </a:moveTo>
                  <a:cubicBezTo>
                    <a:pt x="773" y="652"/>
                    <a:pt x="299" y="396"/>
                    <a:pt x="0" y="0"/>
                  </a:cubicBezTo>
                  <a:cubicBezTo>
                    <a:pt x="102" y="630"/>
                    <a:pt x="648" y="1112"/>
                    <a:pt x="1307" y="1112"/>
                  </a:cubicBezTo>
                  <a:cubicBezTo>
                    <a:pt x="1966" y="1112"/>
                    <a:pt x="2512" y="630"/>
                    <a:pt x="2614" y="0"/>
                  </a:cubicBezTo>
                  <a:cubicBezTo>
                    <a:pt x="2315" y="396"/>
                    <a:pt x="1841" y="652"/>
                    <a:pt x="1307" y="652"/>
                  </a:cubicBezTo>
                  <a:close/>
                </a:path>
              </a:pathLst>
            </a:custGeom>
            <a:solidFill>
              <a:srgbClr val="FF66C1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E3F348E-B62C-0204-FF73-AAEF99351B6B}"/>
              </a:ext>
            </a:extLst>
          </p:cNvPr>
          <p:cNvGrpSpPr/>
          <p:nvPr/>
        </p:nvGrpSpPr>
        <p:grpSpPr>
          <a:xfrm rot="6300000">
            <a:off x="3995835" y="1265585"/>
            <a:ext cx="4207051" cy="4205371"/>
            <a:chOff x="7992710" y="2530607"/>
            <a:chExt cx="8415197" cy="8411838"/>
          </a:xfrm>
          <a:effectLst>
            <a:outerShdw blurRad="1028700" sx="102000" sy="102000" algn="ctr" rotWithShape="0">
              <a:srgbClr val="BE50E0"/>
            </a:outerShdw>
          </a:effectLst>
        </p:grpSpPr>
        <p:sp>
          <p:nvSpPr>
            <p:cNvPr id="58" name="Oval 5">
              <a:extLst>
                <a:ext uri="{FF2B5EF4-FFF2-40B4-BE49-F238E27FC236}">
                  <a16:creationId xmlns:a16="http://schemas.microsoft.com/office/drawing/2014/main" id="{9741CCAD-DEAB-E6D7-DF08-D1C4CE248B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2710" y="2530607"/>
              <a:ext cx="8415197" cy="8411838"/>
            </a:xfrm>
            <a:prstGeom prst="ellipse">
              <a:avLst/>
            </a:prstGeom>
            <a:no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Freeform 8">
              <a:extLst>
                <a:ext uri="{FF2B5EF4-FFF2-40B4-BE49-F238E27FC236}">
                  <a16:creationId xmlns:a16="http://schemas.microsoft.com/office/drawing/2014/main" id="{5D6BDF55-0198-9191-B893-DA8841D0B2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843" y="7410346"/>
              <a:ext cx="8304295" cy="3532099"/>
            </a:xfrm>
            <a:custGeom>
              <a:avLst/>
              <a:gdLst>
                <a:gd name="T0" fmla="*/ 1307 w 2614"/>
                <a:gd name="T1" fmla="*/ 652 h 1112"/>
                <a:gd name="T2" fmla="*/ 0 w 2614"/>
                <a:gd name="T3" fmla="*/ 0 h 1112"/>
                <a:gd name="T4" fmla="*/ 1307 w 2614"/>
                <a:gd name="T5" fmla="*/ 1112 h 1112"/>
                <a:gd name="T6" fmla="*/ 2614 w 2614"/>
                <a:gd name="T7" fmla="*/ 0 h 1112"/>
                <a:gd name="T8" fmla="*/ 1307 w 2614"/>
                <a:gd name="T9" fmla="*/ 65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4" h="1112">
                  <a:moveTo>
                    <a:pt x="1307" y="652"/>
                  </a:moveTo>
                  <a:cubicBezTo>
                    <a:pt x="773" y="652"/>
                    <a:pt x="299" y="396"/>
                    <a:pt x="0" y="0"/>
                  </a:cubicBezTo>
                  <a:cubicBezTo>
                    <a:pt x="102" y="630"/>
                    <a:pt x="648" y="1112"/>
                    <a:pt x="1307" y="1112"/>
                  </a:cubicBezTo>
                  <a:cubicBezTo>
                    <a:pt x="1966" y="1112"/>
                    <a:pt x="2512" y="630"/>
                    <a:pt x="2614" y="0"/>
                  </a:cubicBezTo>
                  <a:cubicBezTo>
                    <a:pt x="2315" y="396"/>
                    <a:pt x="1841" y="652"/>
                    <a:pt x="1307" y="652"/>
                  </a:cubicBezTo>
                  <a:close/>
                </a:path>
              </a:pathLst>
            </a:custGeom>
            <a:solidFill>
              <a:srgbClr val="BE50E0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CBA0FA1-82B8-C69A-0CB2-F7FDAA8BF4B2}"/>
              </a:ext>
            </a:extLst>
          </p:cNvPr>
          <p:cNvGrpSpPr/>
          <p:nvPr/>
        </p:nvGrpSpPr>
        <p:grpSpPr>
          <a:xfrm rot="3600000">
            <a:off x="3995835" y="1265585"/>
            <a:ext cx="4207051" cy="4205371"/>
            <a:chOff x="7992710" y="2530607"/>
            <a:chExt cx="8415197" cy="8411838"/>
          </a:xfrm>
          <a:effectLst>
            <a:outerShdw blurRad="1028700" sx="102000" sy="102000" algn="ctr" rotWithShape="0">
              <a:srgbClr val="466FFB"/>
            </a:outerShdw>
          </a:effectLst>
        </p:grpSpPr>
        <p:sp>
          <p:nvSpPr>
            <p:cNvPr id="61" name="Oval 5">
              <a:extLst>
                <a:ext uri="{FF2B5EF4-FFF2-40B4-BE49-F238E27FC236}">
                  <a16:creationId xmlns:a16="http://schemas.microsoft.com/office/drawing/2014/main" id="{A54E4B9B-3A1B-D946-1C34-2AD55C8423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2710" y="2530607"/>
              <a:ext cx="8415197" cy="8411838"/>
            </a:xfrm>
            <a:prstGeom prst="ellipse">
              <a:avLst/>
            </a:prstGeom>
            <a:no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Freeform 8">
              <a:extLst>
                <a:ext uri="{FF2B5EF4-FFF2-40B4-BE49-F238E27FC236}">
                  <a16:creationId xmlns:a16="http://schemas.microsoft.com/office/drawing/2014/main" id="{9A234310-A178-E4DC-94BE-1F50878D4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843" y="7410346"/>
              <a:ext cx="8304295" cy="3532099"/>
            </a:xfrm>
            <a:custGeom>
              <a:avLst/>
              <a:gdLst>
                <a:gd name="T0" fmla="*/ 1307 w 2614"/>
                <a:gd name="T1" fmla="*/ 652 h 1112"/>
                <a:gd name="T2" fmla="*/ 0 w 2614"/>
                <a:gd name="T3" fmla="*/ 0 h 1112"/>
                <a:gd name="T4" fmla="*/ 1307 w 2614"/>
                <a:gd name="T5" fmla="*/ 1112 h 1112"/>
                <a:gd name="T6" fmla="*/ 2614 w 2614"/>
                <a:gd name="T7" fmla="*/ 0 h 1112"/>
                <a:gd name="T8" fmla="*/ 1307 w 2614"/>
                <a:gd name="T9" fmla="*/ 652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14" h="1112">
                  <a:moveTo>
                    <a:pt x="1307" y="652"/>
                  </a:moveTo>
                  <a:cubicBezTo>
                    <a:pt x="773" y="652"/>
                    <a:pt x="299" y="396"/>
                    <a:pt x="0" y="0"/>
                  </a:cubicBezTo>
                  <a:cubicBezTo>
                    <a:pt x="102" y="630"/>
                    <a:pt x="648" y="1112"/>
                    <a:pt x="1307" y="1112"/>
                  </a:cubicBezTo>
                  <a:cubicBezTo>
                    <a:pt x="1966" y="1112"/>
                    <a:pt x="2512" y="630"/>
                    <a:pt x="2614" y="0"/>
                  </a:cubicBezTo>
                  <a:cubicBezTo>
                    <a:pt x="2315" y="396"/>
                    <a:pt x="1841" y="652"/>
                    <a:pt x="1307" y="652"/>
                  </a:cubicBezTo>
                  <a:close/>
                </a:path>
              </a:pathLst>
            </a:custGeom>
            <a:solidFill>
              <a:srgbClr val="466FFB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 useBgFill="1">
        <p:nvSpPr>
          <p:cNvPr id="63" name="Freeform 9">
            <a:extLst>
              <a:ext uri="{FF2B5EF4-FFF2-40B4-BE49-F238E27FC236}">
                <a16:creationId xmlns:a16="http://schemas.microsoft.com/office/drawing/2014/main" id="{69DFEB9A-8524-435C-3831-CF86A720E47B}"/>
              </a:ext>
            </a:extLst>
          </p:cNvPr>
          <p:cNvSpPr>
            <a:spLocks noEditPoints="1"/>
          </p:cNvSpPr>
          <p:nvPr/>
        </p:nvSpPr>
        <p:spPr bwMode="auto">
          <a:xfrm>
            <a:off x="890924" y="153753"/>
            <a:ext cx="10628516" cy="6861660"/>
          </a:xfrm>
          <a:custGeom>
            <a:avLst/>
            <a:gdLst>
              <a:gd name="T0" fmla="*/ 0 w 6692"/>
              <a:gd name="T1" fmla="*/ 0 h 4320"/>
              <a:gd name="T2" fmla="*/ 0 w 6692"/>
              <a:gd name="T3" fmla="*/ 4320 h 4320"/>
              <a:gd name="T4" fmla="*/ 6692 w 6692"/>
              <a:gd name="T5" fmla="*/ 4320 h 4320"/>
              <a:gd name="T6" fmla="*/ 6692 w 6692"/>
              <a:gd name="T7" fmla="*/ 0 h 4320"/>
              <a:gd name="T8" fmla="*/ 0 w 6692"/>
              <a:gd name="T9" fmla="*/ 0 h 4320"/>
              <a:gd name="T10" fmla="*/ 4070 w 6692"/>
              <a:gd name="T11" fmla="*/ 3006 h 4320"/>
              <a:gd name="T12" fmla="*/ 3855 w 6692"/>
              <a:gd name="T13" fmla="*/ 3150 h 4320"/>
              <a:gd name="T14" fmla="*/ 2503 w 6692"/>
              <a:gd name="T15" fmla="*/ 2882 h 4320"/>
              <a:gd name="T16" fmla="*/ 2358 w 6692"/>
              <a:gd name="T17" fmla="*/ 2666 h 4320"/>
              <a:gd name="T18" fmla="*/ 2626 w 6692"/>
              <a:gd name="T19" fmla="*/ 1314 h 4320"/>
              <a:gd name="T20" fmla="*/ 2841 w 6692"/>
              <a:gd name="T21" fmla="*/ 1170 h 4320"/>
              <a:gd name="T22" fmla="*/ 4193 w 6692"/>
              <a:gd name="T23" fmla="*/ 1438 h 4320"/>
              <a:gd name="T24" fmla="*/ 4338 w 6692"/>
              <a:gd name="T25" fmla="*/ 1654 h 4320"/>
              <a:gd name="T26" fmla="*/ 4070 w 6692"/>
              <a:gd name="T27" fmla="*/ 3006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692" h="4320">
                <a:moveTo>
                  <a:pt x="0" y="0"/>
                </a:moveTo>
                <a:cubicBezTo>
                  <a:pt x="0" y="4320"/>
                  <a:pt x="0" y="4320"/>
                  <a:pt x="0" y="4320"/>
                </a:cubicBezTo>
                <a:cubicBezTo>
                  <a:pt x="6692" y="4320"/>
                  <a:pt x="6692" y="4320"/>
                  <a:pt x="6692" y="4320"/>
                </a:cubicBezTo>
                <a:cubicBezTo>
                  <a:pt x="6692" y="0"/>
                  <a:pt x="6692" y="0"/>
                  <a:pt x="6692" y="0"/>
                </a:cubicBezTo>
                <a:lnTo>
                  <a:pt x="0" y="0"/>
                </a:lnTo>
                <a:close/>
                <a:moveTo>
                  <a:pt x="4070" y="3006"/>
                </a:moveTo>
                <a:cubicBezTo>
                  <a:pt x="3855" y="3150"/>
                  <a:pt x="3855" y="3150"/>
                  <a:pt x="3855" y="3150"/>
                </a:cubicBezTo>
                <a:cubicBezTo>
                  <a:pt x="3408" y="3449"/>
                  <a:pt x="2802" y="3329"/>
                  <a:pt x="2503" y="2882"/>
                </a:cubicBezTo>
                <a:cubicBezTo>
                  <a:pt x="2358" y="2666"/>
                  <a:pt x="2358" y="2666"/>
                  <a:pt x="2358" y="2666"/>
                </a:cubicBezTo>
                <a:cubicBezTo>
                  <a:pt x="2059" y="2219"/>
                  <a:pt x="2179" y="1614"/>
                  <a:pt x="2626" y="1314"/>
                </a:cubicBezTo>
                <a:cubicBezTo>
                  <a:pt x="2841" y="1170"/>
                  <a:pt x="2841" y="1170"/>
                  <a:pt x="2841" y="1170"/>
                </a:cubicBezTo>
                <a:cubicBezTo>
                  <a:pt x="3288" y="871"/>
                  <a:pt x="3894" y="991"/>
                  <a:pt x="4193" y="1438"/>
                </a:cubicBezTo>
                <a:cubicBezTo>
                  <a:pt x="4338" y="1654"/>
                  <a:pt x="4338" y="1654"/>
                  <a:pt x="4338" y="1654"/>
                </a:cubicBezTo>
                <a:cubicBezTo>
                  <a:pt x="4637" y="2101"/>
                  <a:pt x="4517" y="2706"/>
                  <a:pt x="4070" y="3006"/>
                </a:cubicBez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A3CC0CC-B419-8002-0873-E54BB849325E}"/>
              </a:ext>
            </a:extLst>
          </p:cNvPr>
          <p:cNvGrpSpPr/>
          <p:nvPr/>
        </p:nvGrpSpPr>
        <p:grpSpPr>
          <a:xfrm>
            <a:off x="7960125" y="1287618"/>
            <a:ext cx="1011977" cy="904230"/>
            <a:chOff x="5394326" y="5557838"/>
            <a:chExt cx="1520825" cy="1358900"/>
          </a:xfrm>
        </p:grpSpPr>
        <p:sp>
          <p:nvSpPr>
            <p:cNvPr id="65" name="Freeform 40">
              <a:extLst>
                <a:ext uri="{FF2B5EF4-FFF2-40B4-BE49-F238E27FC236}">
                  <a16:creationId xmlns:a16="http://schemas.microsoft.com/office/drawing/2014/main" id="{9A003CA5-0918-AF6B-44BB-A245ED6C8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3238" y="5721351"/>
              <a:ext cx="868363" cy="928688"/>
            </a:xfrm>
            <a:custGeom>
              <a:avLst/>
              <a:gdLst>
                <a:gd name="T0" fmla="*/ 317 w 579"/>
                <a:gd name="T1" fmla="*/ 98 h 618"/>
                <a:gd name="T2" fmla="*/ 579 w 579"/>
                <a:gd name="T3" fmla="*/ 143 h 618"/>
                <a:gd name="T4" fmla="*/ 537 w 579"/>
                <a:gd name="T5" fmla="*/ 106 h 618"/>
                <a:gd name="T6" fmla="*/ 106 w 579"/>
                <a:gd name="T7" fmla="*/ 183 h 618"/>
                <a:gd name="T8" fmla="*/ 92 w 579"/>
                <a:gd name="T9" fmla="*/ 555 h 618"/>
                <a:gd name="T10" fmla="*/ 159 w 579"/>
                <a:gd name="T11" fmla="*/ 618 h 618"/>
                <a:gd name="T12" fmla="*/ 317 w 579"/>
                <a:gd name="T13" fmla="*/ 98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9" h="618">
                  <a:moveTo>
                    <a:pt x="317" y="98"/>
                  </a:moveTo>
                  <a:cubicBezTo>
                    <a:pt x="418" y="64"/>
                    <a:pt x="515" y="87"/>
                    <a:pt x="579" y="143"/>
                  </a:cubicBezTo>
                  <a:cubicBezTo>
                    <a:pt x="537" y="106"/>
                    <a:pt x="537" y="106"/>
                    <a:pt x="537" y="106"/>
                  </a:cubicBezTo>
                  <a:cubicBezTo>
                    <a:pt x="417" y="0"/>
                    <a:pt x="217" y="36"/>
                    <a:pt x="106" y="183"/>
                  </a:cubicBezTo>
                  <a:cubicBezTo>
                    <a:pt x="13" y="304"/>
                    <a:pt x="12" y="458"/>
                    <a:pt x="92" y="555"/>
                  </a:cubicBezTo>
                  <a:cubicBezTo>
                    <a:pt x="107" y="573"/>
                    <a:pt x="113" y="577"/>
                    <a:pt x="159" y="618"/>
                  </a:cubicBezTo>
                  <a:cubicBezTo>
                    <a:pt x="0" y="476"/>
                    <a:pt x="79" y="177"/>
                    <a:pt x="317" y="98"/>
                  </a:cubicBezTo>
                  <a:close/>
                </a:path>
              </a:pathLst>
            </a:custGeom>
            <a:solidFill>
              <a:srgbClr val="BE50E0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Freeform 41">
              <a:extLst>
                <a:ext uri="{FF2B5EF4-FFF2-40B4-BE49-F238E27FC236}">
                  <a16:creationId xmlns:a16="http://schemas.microsoft.com/office/drawing/2014/main" id="{C894B028-D50D-01FC-E5A0-51117FA6F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6" y="5756276"/>
              <a:ext cx="1266825" cy="1152525"/>
            </a:xfrm>
            <a:custGeom>
              <a:avLst/>
              <a:gdLst>
                <a:gd name="T0" fmla="*/ 639 w 844"/>
                <a:gd name="T1" fmla="*/ 68 h 767"/>
                <a:gd name="T2" fmla="*/ 566 w 844"/>
                <a:gd name="T3" fmla="*/ 0 h 767"/>
                <a:gd name="T4" fmla="*/ 247 w 844"/>
                <a:gd name="T5" fmla="*/ 723 h 767"/>
                <a:gd name="T6" fmla="*/ 0 w 844"/>
                <a:gd name="T7" fmla="*/ 641 h 767"/>
                <a:gd name="T8" fmla="*/ 42 w 844"/>
                <a:gd name="T9" fmla="*/ 678 h 767"/>
                <a:gd name="T10" fmla="*/ 298 w 844"/>
                <a:gd name="T11" fmla="*/ 759 h 767"/>
                <a:gd name="T12" fmla="*/ 639 w 844"/>
                <a:gd name="T13" fmla="*/ 68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4" h="767">
                  <a:moveTo>
                    <a:pt x="639" y="68"/>
                  </a:moveTo>
                  <a:cubicBezTo>
                    <a:pt x="621" y="47"/>
                    <a:pt x="610" y="39"/>
                    <a:pt x="566" y="0"/>
                  </a:cubicBezTo>
                  <a:cubicBezTo>
                    <a:pt x="822" y="226"/>
                    <a:pt x="614" y="702"/>
                    <a:pt x="247" y="723"/>
                  </a:cubicBezTo>
                  <a:cubicBezTo>
                    <a:pt x="153" y="728"/>
                    <a:pt x="65" y="699"/>
                    <a:pt x="0" y="641"/>
                  </a:cubicBezTo>
                  <a:cubicBezTo>
                    <a:pt x="42" y="678"/>
                    <a:pt x="42" y="678"/>
                    <a:pt x="42" y="678"/>
                  </a:cubicBezTo>
                  <a:cubicBezTo>
                    <a:pt x="111" y="739"/>
                    <a:pt x="203" y="767"/>
                    <a:pt x="298" y="759"/>
                  </a:cubicBezTo>
                  <a:cubicBezTo>
                    <a:pt x="641" y="732"/>
                    <a:pt x="844" y="308"/>
                    <a:pt x="639" y="68"/>
                  </a:cubicBezTo>
                  <a:close/>
                </a:path>
              </a:pathLst>
            </a:custGeom>
            <a:solidFill>
              <a:srgbClr val="BE50E0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Freeform 42">
              <a:extLst>
                <a:ext uri="{FF2B5EF4-FFF2-40B4-BE49-F238E27FC236}">
                  <a16:creationId xmlns:a16="http://schemas.microsoft.com/office/drawing/2014/main" id="{D4287E7B-C024-35B8-AD88-F4F15B64A9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4326" y="5557838"/>
              <a:ext cx="1357313" cy="1358900"/>
            </a:xfrm>
            <a:custGeom>
              <a:avLst/>
              <a:gdLst>
                <a:gd name="T0" fmla="*/ 632 w 904"/>
                <a:gd name="T1" fmla="*/ 71 h 905"/>
                <a:gd name="T2" fmla="*/ 805 w 904"/>
                <a:gd name="T3" fmla="*/ 581 h 905"/>
                <a:gd name="T4" fmla="*/ 272 w 904"/>
                <a:gd name="T5" fmla="*/ 834 h 905"/>
                <a:gd name="T6" fmla="*/ 99 w 904"/>
                <a:gd name="T7" fmla="*/ 323 h 905"/>
                <a:gd name="T8" fmla="*/ 632 w 904"/>
                <a:gd name="T9" fmla="*/ 71 h 905"/>
                <a:gd name="T10" fmla="*/ 319 w 904"/>
                <a:gd name="T11" fmla="*/ 735 h 905"/>
                <a:gd name="T12" fmla="*/ 713 w 904"/>
                <a:gd name="T13" fmla="*/ 548 h 905"/>
                <a:gd name="T14" fmla="*/ 585 w 904"/>
                <a:gd name="T15" fmla="*/ 170 h 905"/>
                <a:gd name="T16" fmla="*/ 191 w 904"/>
                <a:gd name="T17" fmla="*/ 357 h 905"/>
                <a:gd name="T18" fmla="*/ 319 w 904"/>
                <a:gd name="T19" fmla="*/ 735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4" h="905">
                  <a:moveTo>
                    <a:pt x="632" y="71"/>
                  </a:moveTo>
                  <a:cubicBezTo>
                    <a:pt x="826" y="142"/>
                    <a:pt x="904" y="371"/>
                    <a:pt x="805" y="581"/>
                  </a:cubicBezTo>
                  <a:cubicBezTo>
                    <a:pt x="706" y="792"/>
                    <a:pt x="467" y="905"/>
                    <a:pt x="272" y="834"/>
                  </a:cubicBezTo>
                  <a:cubicBezTo>
                    <a:pt x="78" y="763"/>
                    <a:pt x="0" y="534"/>
                    <a:pt x="99" y="323"/>
                  </a:cubicBezTo>
                  <a:cubicBezTo>
                    <a:pt x="198" y="113"/>
                    <a:pt x="437" y="0"/>
                    <a:pt x="632" y="71"/>
                  </a:cubicBezTo>
                  <a:close/>
                  <a:moveTo>
                    <a:pt x="319" y="735"/>
                  </a:moveTo>
                  <a:cubicBezTo>
                    <a:pt x="463" y="788"/>
                    <a:pt x="640" y="704"/>
                    <a:pt x="713" y="548"/>
                  </a:cubicBezTo>
                  <a:cubicBezTo>
                    <a:pt x="786" y="392"/>
                    <a:pt x="729" y="223"/>
                    <a:pt x="585" y="170"/>
                  </a:cubicBezTo>
                  <a:cubicBezTo>
                    <a:pt x="441" y="117"/>
                    <a:pt x="264" y="201"/>
                    <a:pt x="191" y="357"/>
                  </a:cubicBezTo>
                  <a:cubicBezTo>
                    <a:pt x="118" y="513"/>
                    <a:pt x="175" y="682"/>
                    <a:pt x="319" y="735"/>
                  </a:cubicBezTo>
                </a:path>
              </a:pathLst>
            </a:custGeom>
            <a:solidFill>
              <a:srgbClr val="BE50E0"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7E22C39-BD90-8B42-74F3-79867385E6FB}"/>
              </a:ext>
            </a:extLst>
          </p:cNvPr>
          <p:cNvGrpSpPr/>
          <p:nvPr/>
        </p:nvGrpSpPr>
        <p:grpSpPr>
          <a:xfrm>
            <a:off x="5638341" y="4150057"/>
            <a:ext cx="416687" cy="416686"/>
            <a:chOff x="965201" y="4870451"/>
            <a:chExt cx="228600" cy="228600"/>
          </a:xfrm>
          <a:solidFill>
            <a:srgbClr val="FF828E">
              <a:alpha val="35000"/>
            </a:srgbClr>
          </a:solidFill>
        </p:grpSpPr>
        <p:sp>
          <p:nvSpPr>
            <p:cNvPr id="69" name="Freeform 46">
              <a:extLst>
                <a:ext uri="{FF2B5EF4-FFF2-40B4-BE49-F238E27FC236}">
                  <a16:creationId xmlns:a16="http://schemas.microsoft.com/office/drawing/2014/main" id="{4F4D563C-2A4C-9687-C767-AB8C1C9D4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 47">
              <a:extLst>
                <a:ext uri="{FF2B5EF4-FFF2-40B4-BE49-F238E27FC236}">
                  <a16:creationId xmlns:a16="http://schemas.microsoft.com/office/drawing/2014/main" id="{DB8FF7A5-076D-5411-258E-A5883CE36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48492EB-28B6-2C4F-654F-6F125244FC76}"/>
              </a:ext>
            </a:extLst>
          </p:cNvPr>
          <p:cNvGrpSpPr/>
          <p:nvPr/>
        </p:nvGrpSpPr>
        <p:grpSpPr>
          <a:xfrm>
            <a:off x="4311777" y="1087570"/>
            <a:ext cx="650708" cy="613736"/>
            <a:chOff x="2887663" y="5300663"/>
            <a:chExt cx="977901" cy="922338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839DC307-3283-6FF9-6B6A-4C3B0514D764}"/>
                </a:ext>
              </a:extLst>
            </p:cNvPr>
            <p:cNvGrpSpPr/>
            <p:nvPr/>
          </p:nvGrpSpPr>
          <p:grpSpPr>
            <a:xfrm>
              <a:off x="2887663" y="5335588"/>
              <a:ext cx="920750" cy="887413"/>
              <a:chOff x="2887663" y="5335588"/>
              <a:chExt cx="920750" cy="887413"/>
            </a:xfrm>
          </p:grpSpPr>
          <p:sp>
            <p:nvSpPr>
              <p:cNvPr id="74" name="Freeform 37">
                <a:extLst>
                  <a:ext uri="{FF2B5EF4-FFF2-40B4-BE49-F238E27FC236}">
                    <a16:creationId xmlns:a16="http://schemas.microsoft.com/office/drawing/2014/main" id="{AED9A70D-C5FF-B6E9-5E98-101A2FC195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3563" y="5335588"/>
                <a:ext cx="684213" cy="660400"/>
              </a:xfrm>
              <a:custGeom>
                <a:avLst/>
                <a:gdLst>
                  <a:gd name="T0" fmla="*/ 50 w 456"/>
                  <a:gd name="T1" fmla="*/ 114 h 440"/>
                  <a:gd name="T2" fmla="*/ 36 w 456"/>
                  <a:gd name="T3" fmla="*/ 129 h 440"/>
                  <a:gd name="T4" fmla="*/ 0 w 456"/>
                  <a:gd name="T5" fmla="*/ 181 h 440"/>
                  <a:gd name="T6" fmla="*/ 150 w 456"/>
                  <a:gd name="T7" fmla="*/ 118 h 440"/>
                  <a:gd name="T8" fmla="*/ 375 w 456"/>
                  <a:gd name="T9" fmla="*/ 440 h 440"/>
                  <a:gd name="T10" fmla="*/ 404 w 456"/>
                  <a:gd name="T11" fmla="*/ 397 h 440"/>
                  <a:gd name="T12" fmla="*/ 428 w 456"/>
                  <a:gd name="T13" fmla="*/ 323 h 440"/>
                  <a:gd name="T14" fmla="*/ 50 w 456"/>
                  <a:gd name="T15" fmla="*/ 114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6" h="440">
                    <a:moveTo>
                      <a:pt x="50" y="114"/>
                    </a:moveTo>
                    <a:cubicBezTo>
                      <a:pt x="45" y="119"/>
                      <a:pt x="40" y="124"/>
                      <a:pt x="36" y="129"/>
                    </a:cubicBezTo>
                    <a:cubicBezTo>
                      <a:pt x="31" y="135"/>
                      <a:pt x="31" y="135"/>
                      <a:pt x="0" y="181"/>
                    </a:cubicBezTo>
                    <a:cubicBezTo>
                      <a:pt x="33" y="133"/>
                      <a:pt x="92" y="114"/>
                      <a:pt x="150" y="118"/>
                    </a:cubicBezTo>
                    <a:cubicBezTo>
                      <a:pt x="324" y="131"/>
                      <a:pt x="456" y="323"/>
                      <a:pt x="375" y="440"/>
                    </a:cubicBezTo>
                    <a:cubicBezTo>
                      <a:pt x="404" y="397"/>
                      <a:pt x="404" y="397"/>
                      <a:pt x="404" y="397"/>
                    </a:cubicBezTo>
                    <a:cubicBezTo>
                      <a:pt x="419" y="377"/>
                      <a:pt x="427" y="351"/>
                      <a:pt x="428" y="323"/>
                    </a:cubicBezTo>
                    <a:cubicBezTo>
                      <a:pt x="435" y="148"/>
                      <a:pt x="178" y="0"/>
                      <a:pt x="50" y="114"/>
                    </a:cubicBezTo>
                    <a:close/>
                  </a:path>
                </a:pathLst>
              </a:custGeom>
              <a:solidFill>
                <a:srgbClr val="FF66C1">
                  <a:lumMod val="75000"/>
                  <a:alpha val="35000"/>
                </a:srgb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2285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Freeform 38">
                <a:extLst>
                  <a:ext uri="{FF2B5EF4-FFF2-40B4-BE49-F238E27FC236}">
                    <a16:creationId xmlns:a16="http://schemas.microsoft.com/office/drawing/2014/main" id="{728E7A04-509D-58C2-F3B7-CC4736184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7663" y="5473701"/>
                <a:ext cx="920750" cy="749300"/>
              </a:xfrm>
              <a:custGeom>
                <a:avLst/>
                <a:gdLst>
                  <a:gd name="T0" fmla="*/ 613 w 613"/>
                  <a:gd name="T1" fmla="*/ 351 h 499"/>
                  <a:gd name="T2" fmla="*/ 446 w 613"/>
                  <a:gd name="T3" fmla="*/ 436 h 499"/>
                  <a:gd name="T4" fmla="*/ 253 w 613"/>
                  <a:gd name="T5" fmla="*/ 385 h 499"/>
                  <a:gd name="T6" fmla="*/ 107 w 613"/>
                  <a:gd name="T7" fmla="*/ 0 h 499"/>
                  <a:gd name="T8" fmla="*/ 77 w 613"/>
                  <a:gd name="T9" fmla="*/ 43 h 499"/>
                  <a:gd name="T10" fmla="*/ 207 w 613"/>
                  <a:gd name="T11" fmla="*/ 418 h 499"/>
                  <a:gd name="T12" fmla="*/ 496 w 613"/>
                  <a:gd name="T13" fmla="*/ 462 h 499"/>
                  <a:gd name="T14" fmla="*/ 574 w 613"/>
                  <a:gd name="T15" fmla="*/ 405 h 499"/>
                  <a:gd name="T16" fmla="*/ 613 w 613"/>
                  <a:gd name="T17" fmla="*/ 351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3" h="499">
                    <a:moveTo>
                      <a:pt x="613" y="351"/>
                    </a:moveTo>
                    <a:cubicBezTo>
                      <a:pt x="575" y="405"/>
                      <a:pt x="512" y="432"/>
                      <a:pt x="446" y="436"/>
                    </a:cubicBezTo>
                    <a:cubicBezTo>
                      <a:pt x="379" y="439"/>
                      <a:pt x="310" y="418"/>
                      <a:pt x="253" y="385"/>
                    </a:cubicBezTo>
                    <a:cubicBezTo>
                      <a:pt x="98" y="294"/>
                      <a:pt x="27" y="115"/>
                      <a:pt x="107" y="0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0" y="154"/>
                      <a:pt x="64" y="324"/>
                      <a:pt x="207" y="418"/>
                    </a:cubicBezTo>
                    <a:cubicBezTo>
                      <a:pt x="292" y="473"/>
                      <a:pt x="403" y="499"/>
                      <a:pt x="496" y="462"/>
                    </a:cubicBezTo>
                    <a:cubicBezTo>
                      <a:pt x="529" y="448"/>
                      <a:pt x="555" y="429"/>
                      <a:pt x="574" y="405"/>
                    </a:cubicBezTo>
                    <a:cubicBezTo>
                      <a:pt x="581" y="398"/>
                      <a:pt x="581" y="397"/>
                      <a:pt x="613" y="351"/>
                    </a:cubicBezTo>
                    <a:close/>
                  </a:path>
                </a:pathLst>
              </a:custGeom>
              <a:solidFill>
                <a:srgbClr val="FF66C1">
                  <a:lumMod val="75000"/>
                  <a:alpha val="35000"/>
                </a:srgb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2285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73" name="Freeform 39">
              <a:extLst>
                <a:ext uri="{FF2B5EF4-FFF2-40B4-BE49-F238E27FC236}">
                  <a16:creationId xmlns:a16="http://schemas.microsoft.com/office/drawing/2014/main" id="{AEF5BBD3-8019-9514-6FAD-7D20F8D7D4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0851" y="5300663"/>
              <a:ext cx="874713" cy="873125"/>
            </a:xfrm>
            <a:custGeom>
              <a:avLst/>
              <a:gdLst>
                <a:gd name="T0" fmla="*/ 302 w 583"/>
                <a:gd name="T1" fmla="*/ 41 h 581"/>
                <a:gd name="T2" fmla="*/ 578 w 583"/>
                <a:gd name="T3" fmla="*/ 365 h 581"/>
                <a:gd name="T4" fmla="*/ 282 w 583"/>
                <a:gd name="T5" fmla="*/ 540 h 581"/>
                <a:gd name="T6" fmla="*/ 6 w 583"/>
                <a:gd name="T7" fmla="*/ 216 h 581"/>
                <a:gd name="T8" fmla="*/ 302 w 583"/>
                <a:gd name="T9" fmla="*/ 41 h 581"/>
                <a:gd name="T10" fmla="*/ 284 w 583"/>
                <a:gd name="T11" fmla="*/ 475 h 581"/>
                <a:gd name="T12" fmla="*/ 503 w 583"/>
                <a:gd name="T13" fmla="*/ 346 h 581"/>
                <a:gd name="T14" fmla="*/ 299 w 583"/>
                <a:gd name="T15" fmla="*/ 106 h 581"/>
                <a:gd name="T16" fmla="*/ 80 w 583"/>
                <a:gd name="T17" fmla="*/ 236 h 581"/>
                <a:gd name="T18" fmla="*/ 284 w 583"/>
                <a:gd name="T19" fmla="*/ 475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3" h="581">
                  <a:moveTo>
                    <a:pt x="302" y="41"/>
                  </a:moveTo>
                  <a:cubicBezTo>
                    <a:pt x="459" y="82"/>
                    <a:pt x="583" y="227"/>
                    <a:pt x="578" y="365"/>
                  </a:cubicBezTo>
                  <a:cubicBezTo>
                    <a:pt x="572" y="503"/>
                    <a:pt x="440" y="581"/>
                    <a:pt x="282" y="540"/>
                  </a:cubicBezTo>
                  <a:cubicBezTo>
                    <a:pt x="124" y="499"/>
                    <a:pt x="0" y="354"/>
                    <a:pt x="6" y="216"/>
                  </a:cubicBezTo>
                  <a:cubicBezTo>
                    <a:pt x="11" y="79"/>
                    <a:pt x="144" y="0"/>
                    <a:pt x="302" y="41"/>
                  </a:cubicBezTo>
                  <a:close/>
                  <a:moveTo>
                    <a:pt x="284" y="475"/>
                  </a:moveTo>
                  <a:cubicBezTo>
                    <a:pt x="401" y="506"/>
                    <a:pt x="499" y="448"/>
                    <a:pt x="503" y="346"/>
                  </a:cubicBezTo>
                  <a:cubicBezTo>
                    <a:pt x="508" y="244"/>
                    <a:pt x="416" y="136"/>
                    <a:pt x="299" y="106"/>
                  </a:cubicBezTo>
                  <a:cubicBezTo>
                    <a:pt x="182" y="76"/>
                    <a:pt x="84" y="134"/>
                    <a:pt x="80" y="236"/>
                  </a:cubicBezTo>
                  <a:cubicBezTo>
                    <a:pt x="76" y="337"/>
                    <a:pt x="168" y="445"/>
                    <a:pt x="284" y="475"/>
                  </a:cubicBezTo>
                </a:path>
              </a:pathLst>
            </a:custGeom>
            <a:solidFill>
              <a:srgbClr val="FF66C1">
                <a:alpha val="35000"/>
              </a:srgb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6" name="Oval 75">
            <a:extLst>
              <a:ext uri="{FF2B5EF4-FFF2-40B4-BE49-F238E27FC236}">
                <a16:creationId xmlns:a16="http://schemas.microsoft.com/office/drawing/2014/main" id="{369FE072-BED6-C06C-BC87-1074B4D65B00}"/>
              </a:ext>
            </a:extLst>
          </p:cNvPr>
          <p:cNvSpPr/>
          <p:nvPr/>
        </p:nvSpPr>
        <p:spPr>
          <a:xfrm>
            <a:off x="3260478" y="3140268"/>
            <a:ext cx="336315" cy="336315"/>
          </a:xfrm>
          <a:prstGeom prst="ellipse">
            <a:avLst/>
          </a:prstGeom>
          <a:noFill/>
          <a:ln w="101600" cap="flat" cmpd="sng" algn="ctr">
            <a:solidFill>
              <a:srgbClr val="0FA5F7">
                <a:alpha val="3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38568817-FDFA-73BF-2DA1-99A4EA6CA6F4}"/>
              </a:ext>
            </a:extLst>
          </p:cNvPr>
          <p:cNvGrpSpPr/>
          <p:nvPr/>
        </p:nvGrpSpPr>
        <p:grpSpPr>
          <a:xfrm>
            <a:off x="2728553" y="2014384"/>
            <a:ext cx="163780" cy="158891"/>
            <a:chOff x="1752601" y="4673601"/>
            <a:chExt cx="106363" cy="103188"/>
          </a:xfrm>
          <a:solidFill>
            <a:srgbClr val="FF9D5A">
              <a:alpha val="35000"/>
            </a:srgbClr>
          </a:solidFill>
        </p:grpSpPr>
        <p:sp>
          <p:nvSpPr>
            <p:cNvPr id="78" name="Freeform 48">
              <a:extLst>
                <a:ext uri="{FF2B5EF4-FFF2-40B4-BE49-F238E27FC236}">
                  <a16:creationId xmlns:a16="http://schemas.microsoft.com/office/drawing/2014/main" id="{363B30BA-28A8-AABD-94B0-7D6E9E148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9" name="Freeform 49">
              <a:extLst>
                <a:ext uri="{FF2B5EF4-FFF2-40B4-BE49-F238E27FC236}">
                  <a16:creationId xmlns:a16="http://schemas.microsoft.com/office/drawing/2014/main" id="{EA25E9A3-D2BD-0AAD-464A-3E53446F2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B5D019F9-9355-8968-2DC9-87F54A07955B}"/>
              </a:ext>
            </a:extLst>
          </p:cNvPr>
          <p:cNvGrpSpPr/>
          <p:nvPr/>
        </p:nvGrpSpPr>
        <p:grpSpPr>
          <a:xfrm>
            <a:off x="7678288" y="4881626"/>
            <a:ext cx="602116" cy="429932"/>
            <a:chOff x="2303463" y="7181851"/>
            <a:chExt cx="904875" cy="646113"/>
          </a:xfrm>
        </p:grpSpPr>
        <p:sp>
          <p:nvSpPr>
            <p:cNvPr id="81" name="Freeform 43">
              <a:extLst>
                <a:ext uri="{FF2B5EF4-FFF2-40B4-BE49-F238E27FC236}">
                  <a16:creationId xmlns:a16="http://schemas.microsoft.com/office/drawing/2014/main" id="{63692D3C-98CC-F105-EC1C-2DDC795CB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1576" y="7253288"/>
              <a:ext cx="625475" cy="276225"/>
            </a:xfrm>
            <a:custGeom>
              <a:avLst/>
              <a:gdLst>
                <a:gd name="T0" fmla="*/ 416 w 416"/>
                <a:gd name="T1" fmla="*/ 156 h 183"/>
                <a:gd name="T2" fmla="*/ 301 w 416"/>
                <a:gd name="T3" fmla="*/ 34 h 183"/>
                <a:gd name="T4" fmla="*/ 33 w 416"/>
                <a:gd name="T5" fmla="*/ 78 h 183"/>
                <a:gd name="T6" fmla="*/ 2 w 416"/>
                <a:gd name="T7" fmla="*/ 137 h 183"/>
                <a:gd name="T8" fmla="*/ 0 w 416"/>
                <a:gd name="T9" fmla="*/ 168 h 183"/>
                <a:gd name="T10" fmla="*/ 45 w 416"/>
                <a:gd name="T11" fmla="*/ 86 h 183"/>
                <a:gd name="T12" fmla="*/ 287 w 416"/>
                <a:gd name="T13" fmla="*/ 49 h 183"/>
                <a:gd name="T14" fmla="*/ 407 w 416"/>
                <a:gd name="T15" fmla="*/ 141 h 183"/>
                <a:gd name="T16" fmla="*/ 415 w 416"/>
                <a:gd name="T17" fmla="*/ 183 h 183"/>
                <a:gd name="T18" fmla="*/ 416 w 416"/>
                <a:gd name="T19" fmla="*/ 156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6" h="183">
                  <a:moveTo>
                    <a:pt x="416" y="156"/>
                  </a:moveTo>
                  <a:cubicBezTo>
                    <a:pt x="413" y="97"/>
                    <a:pt x="357" y="54"/>
                    <a:pt x="301" y="34"/>
                  </a:cubicBezTo>
                  <a:cubicBezTo>
                    <a:pt x="206" y="0"/>
                    <a:pt x="90" y="20"/>
                    <a:pt x="33" y="78"/>
                  </a:cubicBezTo>
                  <a:cubicBezTo>
                    <a:pt x="18" y="94"/>
                    <a:pt x="6" y="114"/>
                    <a:pt x="2" y="137"/>
                  </a:cubicBezTo>
                  <a:cubicBezTo>
                    <a:pt x="1" y="145"/>
                    <a:pt x="1" y="148"/>
                    <a:pt x="0" y="168"/>
                  </a:cubicBezTo>
                  <a:cubicBezTo>
                    <a:pt x="1" y="136"/>
                    <a:pt x="20" y="107"/>
                    <a:pt x="45" y="86"/>
                  </a:cubicBezTo>
                  <a:cubicBezTo>
                    <a:pt x="107" y="35"/>
                    <a:pt x="207" y="25"/>
                    <a:pt x="287" y="49"/>
                  </a:cubicBezTo>
                  <a:cubicBezTo>
                    <a:pt x="336" y="63"/>
                    <a:pt x="387" y="94"/>
                    <a:pt x="407" y="141"/>
                  </a:cubicBezTo>
                  <a:cubicBezTo>
                    <a:pt x="413" y="155"/>
                    <a:pt x="416" y="169"/>
                    <a:pt x="415" y="183"/>
                  </a:cubicBezTo>
                  <a:cubicBezTo>
                    <a:pt x="416" y="160"/>
                    <a:pt x="416" y="161"/>
                    <a:pt x="416" y="156"/>
                  </a:cubicBezTo>
                  <a:close/>
                </a:path>
              </a:pathLst>
            </a:custGeom>
            <a:solidFill>
              <a:srgbClr val="7D39FF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Freeform 44">
              <a:extLst>
                <a:ext uri="{FF2B5EF4-FFF2-40B4-BE49-F238E27FC236}">
                  <a16:creationId xmlns:a16="http://schemas.microsoft.com/office/drawing/2014/main" id="{1F157AF7-FDB7-0D35-771C-C4FBC8BD6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0451" y="7473951"/>
              <a:ext cx="849313" cy="354013"/>
            </a:xfrm>
            <a:custGeom>
              <a:avLst/>
              <a:gdLst>
                <a:gd name="T0" fmla="*/ 564 w 566"/>
                <a:gd name="T1" fmla="*/ 20 h 236"/>
                <a:gd name="T2" fmla="*/ 220 w 566"/>
                <a:gd name="T3" fmla="*/ 192 h 236"/>
                <a:gd name="T4" fmla="*/ 3 w 566"/>
                <a:gd name="T5" fmla="*/ 0 h 236"/>
                <a:gd name="T6" fmla="*/ 3 w 566"/>
                <a:gd name="T7" fmla="*/ 0 h 236"/>
                <a:gd name="T8" fmla="*/ 3 w 566"/>
                <a:gd name="T9" fmla="*/ 0 h 236"/>
                <a:gd name="T10" fmla="*/ 2 w 566"/>
                <a:gd name="T11" fmla="*/ 20 h 236"/>
                <a:gd name="T12" fmla="*/ 19 w 566"/>
                <a:gd name="T13" fmla="*/ 88 h 236"/>
                <a:gd name="T14" fmla="*/ 361 w 566"/>
                <a:gd name="T15" fmla="*/ 212 h 236"/>
                <a:gd name="T16" fmla="*/ 526 w 566"/>
                <a:gd name="T17" fmla="*/ 128 h 236"/>
                <a:gd name="T18" fmla="*/ 564 w 566"/>
                <a:gd name="T19" fmla="*/ 2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6" h="236">
                  <a:moveTo>
                    <a:pt x="564" y="20"/>
                  </a:moveTo>
                  <a:cubicBezTo>
                    <a:pt x="559" y="139"/>
                    <a:pt x="393" y="222"/>
                    <a:pt x="220" y="192"/>
                  </a:cubicBezTo>
                  <a:cubicBezTo>
                    <a:pt x="87" y="169"/>
                    <a:pt x="0" y="86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41"/>
                    <a:pt x="7" y="65"/>
                    <a:pt x="19" y="88"/>
                  </a:cubicBezTo>
                  <a:cubicBezTo>
                    <a:pt x="70" y="184"/>
                    <a:pt x="223" y="236"/>
                    <a:pt x="361" y="212"/>
                  </a:cubicBezTo>
                  <a:cubicBezTo>
                    <a:pt x="421" y="201"/>
                    <a:pt x="485" y="174"/>
                    <a:pt x="526" y="128"/>
                  </a:cubicBezTo>
                  <a:cubicBezTo>
                    <a:pt x="566" y="83"/>
                    <a:pt x="563" y="43"/>
                    <a:pt x="564" y="20"/>
                  </a:cubicBezTo>
                  <a:close/>
                </a:path>
              </a:pathLst>
            </a:custGeom>
            <a:solidFill>
              <a:srgbClr val="7D39FF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Freeform 45">
              <a:extLst>
                <a:ext uri="{FF2B5EF4-FFF2-40B4-BE49-F238E27FC236}">
                  <a16:creationId xmlns:a16="http://schemas.microsoft.com/office/drawing/2014/main" id="{EECF754B-7A93-3C13-5661-C62CAAD3F4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3463" y="7181851"/>
              <a:ext cx="904875" cy="614363"/>
            </a:xfrm>
            <a:custGeom>
              <a:avLst/>
              <a:gdLst>
                <a:gd name="T0" fmla="*/ 347 w 603"/>
                <a:gd name="T1" fmla="*/ 20 h 409"/>
                <a:gd name="T2" fmla="*/ 578 w 603"/>
                <a:gd name="T3" fmla="*/ 240 h 409"/>
                <a:gd name="T4" fmla="*/ 256 w 603"/>
                <a:gd name="T5" fmla="*/ 389 h 409"/>
                <a:gd name="T6" fmla="*/ 25 w 603"/>
                <a:gd name="T7" fmla="*/ 168 h 409"/>
                <a:gd name="T8" fmla="*/ 347 w 603"/>
                <a:gd name="T9" fmla="*/ 20 h 409"/>
                <a:gd name="T10" fmla="*/ 268 w 603"/>
                <a:gd name="T11" fmla="*/ 341 h 409"/>
                <a:gd name="T12" fmla="*/ 506 w 603"/>
                <a:gd name="T13" fmla="*/ 231 h 409"/>
                <a:gd name="T14" fmla="*/ 335 w 603"/>
                <a:gd name="T15" fmla="*/ 68 h 409"/>
                <a:gd name="T16" fmla="*/ 97 w 603"/>
                <a:gd name="T17" fmla="*/ 178 h 409"/>
                <a:gd name="T18" fmla="*/ 268 w 603"/>
                <a:gd name="T19" fmla="*/ 341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3" h="409">
                  <a:moveTo>
                    <a:pt x="347" y="20"/>
                  </a:moveTo>
                  <a:cubicBezTo>
                    <a:pt x="499" y="40"/>
                    <a:pt x="603" y="139"/>
                    <a:pt x="578" y="240"/>
                  </a:cubicBezTo>
                  <a:cubicBezTo>
                    <a:pt x="553" y="342"/>
                    <a:pt x="408" y="409"/>
                    <a:pt x="256" y="389"/>
                  </a:cubicBezTo>
                  <a:cubicBezTo>
                    <a:pt x="103" y="369"/>
                    <a:pt x="0" y="270"/>
                    <a:pt x="25" y="168"/>
                  </a:cubicBezTo>
                  <a:cubicBezTo>
                    <a:pt x="50" y="67"/>
                    <a:pt x="194" y="0"/>
                    <a:pt x="347" y="20"/>
                  </a:cubicBezTo>
                  <a:close/>
                  <a:moveTo>
                    <a:pt x="268" y="341"/>
                  </a:moveTo>
                  <a:cubicBezTo>
                    <a:pt x="381" y="355"/>
                    <a:pt x="488" y="306"/>
                    <a:pt x="506" y="231"/>
                  </a:cubicBezTo>
                  <a:cubicBezTo>
                    <a:pt x="525" y="156"/>
                    <a:pt x="448" y="82"/>
                    <a:pt x="335" y="68"/>
                  </a:cubicBezTo>
                  <a:cubicBezTo>
                    <a:pt x="222" y="53"/>
                    <a:pt x="115" y="102"/>
                    <a:pt x="97" y="178"/>
                  </a:cubicBezTo>
                  <a:cubicBezTo>
                    <a:pt x="78" y="253"/>
                    <a:pt x="155" y="326"/>
                    <a:pt x="268" y="341"/>
                  </a:cubicBezTo>
                </a:path>
              </a:pathLst>
            </a:custGeom>
            <a:solidFill>
              <a:srgbClr val="7D39FF"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FC9A3CE-ABAA-8356-0F47-3B2690F432EF}"/>
              </a:ext>
            </a:extLst>
          </p:cNvPr>
          <p:cNvGrpSpPr/>
          <p:nvPr/>
        </p:nvGrpSpPr>
        <p:grpSpPr>
          <a:xfrm>
            <a:off x="8121016" y="3899235"/>
            <a:ext cx="194387" cy="194387"/>
            <a:chOff x="9175399" y="8544046"/>
            <a:chExt cx="626208" cy="626207"/>
          </a:xfrm>
        </p:grpSpPr>
        <p:sp>
          <p:nvSpPr>
            <p:cNvPr id="85" name="Freeform 46">
              <a:extLst>
                <a:ext uri="{FF2B5EF4-FFF2-40B4-BE49-F238E27FC236}">
                  <a16:creationId xmlns:a16="http://schemas.microsoft.com/office/drawing/2014/main" id="{3AD2B798-EB35-850E-AB00-E4037CB5B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rgbClr val="FF828E"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Freeform 47">
              <a:extLst>
                <a:ext uri="{FF2B5EF4-FFF2-40B4-BE49-F238E27FC236}">
                  <a16:creationId xmlns:a16="http://schemas.microsoft.com/office/drawing/2014/main" id="{FB54F84F-D88F-3617-6EDF-5AC944E5EE6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rgbClr val="FF828E"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260364CB-810C-D427-7D67-B6B5553F862A}"/>
              </a:ext>
            </a:extLst>
          </p:cNvPr>
          <p:cNvGrpSpPr/>
          <p:nvPr/>
        </p:nvGrpSpPr>
        <p:grpSpPr>
          <a:xfrm>
            <a:off x="2842838" y="4802181"/>
            <a:ext cx="163780" cy="158891"/>
            <a:chOff x="1752601" y="4673601"/>
            <a:chExt cx="106363" cy="103188"/>
          </a:xfrm>
          <a:solidFill>
            <a:srgbClr val="FF9D5A">
              <a:alpha val="35000"/>
            </a:srgbClr>
          </a:solidFill>
        </p:grpSpPr>
        <p:sp>
          <p:nvSpPr>
            <p:cNvPr id="88" name="Freeform 48">
              <a:extLst>
                <a:ext uri="{FF2B5EF4-FFF2-40B4-BE49-F238E27FC236}">
                  <a16:creationId xmlns:a16="http://schemas.microsoft.com/office/drawing/2014/main" id="{7E786C5D-7680-94A1-6AB2-6B391C994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9" name="Freeform 49">
              <a:extLst>
                <a:ext uri="{FF2B5EF4-FFF2-40B4-BE49-F238E27FC236}">
                  <a16:creationId xmlns:a16="http://schemas.microsoft.com/office/drawing/2014/main" id="{1CC71A95-95AD-96C2-65C4-499B5F639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5B8A0E3-A7AE-AA65-A403-8CC239030547}"/>
              </a:ext>
            </a:extLst>
          </p:cNvPr>
          <p:cNvGrpSpPr/>
          <p:nvPr/>
        </p:nvGrpSpPr>
        <p:grpSpPr>
          <a:xfrm>
            <a:off x="6516381" y="1111241"/>
            <a:ext cx="416687" cy="416686"/>
            <a:chOff x="965201" y="4870451"/>
            <a:chExt cx="228600" cy="228600"/>
          </a:xfrm>
          <a:solidFill>
            <a:srgbClr val="FF828E">
              <a:alpha val="35000"/>
            </a:srgbClr>
          </a:solidFill>
        </p:grpSpPr>
        <p:sp>
          <p:nvSpPr>
            <p:cNvPr id="91" name="Freeform 46">
              <a:extLst>
                <a:ext uri="{FF2B5EF4-FFF2-40B4-BE49-F238E27FC236}">
                  <a16:creationId xmlns:a16="http://schemas.microsoft.com/office/drawing/2014/main" id="{AEA84F6F-4564-2FBD-107B-B3D9622C2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2" name="Freeform 47">
              <a:extLst>
                <a:ext uri="{FF2B5EF4-FFF2-40B4-BE49-F238E27FC236}">
                  <a16:creationId xmlns:a16="http://schemas.microsoft.com/office/drawing/2014/main" id="{11B68EAA-512A-D069-AA86-938BC2498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BCD1574E-57E5-BFD2-F801-96352D6CBBCA}"/>
              </a:ext>
            </a:extLst>
          </p:cNvPr>
          <p:cNvSpPr txBox="1"/>
          <p:nvPr/>
        </p:nvSpPr>
        <p:spPr>
          <a:xfrm>
            <a:off x="382772" y="2164234"/>
            <a:ext cx="11344512" cy="2585323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90000"/>
                    <a:lumOff val="10000"/>
                  </a:srgbClr>
                </a:solidFill>
                <a:effectLst/>
                <a:uLnTx/>
                <a:uFillTx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Climate Change Data Analysis: Evidence-Based Policy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1196225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repeatCount="indefinite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16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50000" decel="5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8" dur="16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repeatCount="indefinite" accel="50000" decel="5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0" dur="16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50000" decel="5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2" dur="16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4" dur="14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21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21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6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6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1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1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8" presetClass="emph" presetSubtype="0" repeatCount="indefinite" accel="48000" decel="52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2" dur="325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3" presetID="8" presetClass="emph" presetSubtype="0" repeatCount="indefinite" accel="48000" decel="52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4" dur="38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5" presetID="8" presetClass="emph" presetSubtype="0" repeatCount="indefinite" accel="48000" decel="52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6" dur="28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7" presetID="8" presetClass="emph" presetSubtype="0" repeatCount="indefinite" accel="48000" decel="52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8" dur="47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9" presetID="8" presetClass="emph" presetSubtype="0" repeatCount="indefinite" accel="48000" decel="52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0" dur="39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1" presetID="8" presetClass="emph" presetSubtype="0" fill="hold" nodeType="withEffect" p14:presetBounceEnd="65882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65882">
                                          <p:cBhvr>
                                            <p:cTn id="62" dur="4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repeatCount="indefinite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16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8" presetClass="emph" presetSubtype="0" repeatCount="indefinite" accel="50000" decel="5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8" dur="16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9" presetID="8" presetClass="emph" presetSubtype="0" repeatCount="indefinite" accel="50000" decel="5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0" dur="16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1" presetID="8" presetClass="emph" presetSubtype="0" repeatCount="indefinite" accel="50000" decel="5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2" dur="16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3" presetID="8" presetClass="emph" presetSubtype="0" repeatCount="indefinite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4" dur="14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21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21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6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6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1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1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8" presetClass="emph" presetSubtype="0" repeatCount="indefinite" accel="48000" decel="52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2" dur="325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3" presetID="8" presetClass="emph" presetSubtype="0" repeatCount="indefinite" accel="48000" decel="52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4" dur="38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5" presetID="8" presetClass="emph" presetSubtype="0" repeatCount="indefinite" accel="48000" decel="52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6" dur="28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7" presetID="8" presetClass="emph" presetSubtype="0" repeatCount="indefinite" accel="48000" decel="52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8" dur="47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9" presetID="8" presetClass="emph" presetSubtype="0" repeatCount="indefinite" accel="48000" decel="52000" autoRev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0" dur="39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1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2" dur="4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6" grpId="0" animBg="1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C6D42770-8F82-EBA7-B4DE-7E7F31C79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1715E8A-68AE-CFEE-B9CB-D8AB74E9FFEC}"/>
              </a:ext>
            </a:extLst>
          </p:cNvPr>
          <p:cNvCxnSpPr/>
          <p:nvPr/>
        </p:nvCxnSpPr>
        <p:spPr>
          <a:xfrm>
            <a:off x="6096000" y="446"/>
            <a:ext cx="0" cy="111428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reeform 5">
            <a:extLst>
              <a:ext uri="{FF2B5EF4-FFF2-40B4-BE49-F238E27FC236}">
                <a16:creationId xmlns:a16="http://schemas.microsoft.com/office/drawing/2014/main" id="{2B2A0B8B-52E7-DB87-D52B-F117B54C3CDE}"/>
              </a:ext>
            </a:extLst>
          </p:cNvPr>
          <p:cNvSpPr>
            <a:spLocks/>
          </p:cNvSpPr>
          <p:nvPr/>
        </p:nvSpPr>
        <p:spPr bwMode="auto">
          <a:xfrm>
            <a:off x="5322833" y="1186392"/>
            <a:ext cx="1546335" cy="1453740"/>
          </a:xfrm>
          <a:custGeom>
            <a:avLst/>
            <a:gdLst>
              <a:gd name="T0" fmla="*/ 10 w 330"/>
              <a:gd name="T1" fmla="*/ 124 h 307"/>
              <a:gd name="T2" fmla="*/ 30 w 330"/>
              <a:gd name="T3" fmla="*/ 129 h 307"/>
              <a:gd name="T4" fmla="*/ 34 w 330"/>
              <a:gd name="T5" fmla="*/ 129 h 307"/>
              <a:gd name="T6" fmla="*/ 53 w 330"/>
              <a:gd name="T7" fmla="*/ 134 h 307"/>
              <a:gd name="T8" fmla="*/ 69 w 330"/>
              <a:gd name="T9" fmla="*/ 138 h 307"/>
              <a:gd name="T10" fmla="*/ 77 w 330"/>
              <a:gd name="T11" fmla="*/ 153 h 307"/>
              <a:gd name="T12" fmla="*/ 63 w 330"/>
              <a:gd name="T13" fmla="*/ 161 h 307"/>
              <a:gd name="T14" fmla="*/ 47 w 330"/>
              <a:gd name="T15" fmla="*/ 158 h 307"/>
              <a:gd name="T16" fmla="*/ 28 w 330"/>
              <a:gd name="T17" fmla="*/ 153 h 307"/>
              <a:gd name="T18" fmla="*/ 28 w 330"/>
              <a:gd name="T19" fmla="*/ 153 h 307"/>
              <a:gd name="T20" fmla="*/ 28 w 330"/>
              <a:gd name="T21" fmla="*/ 153 h 307"/>
              <a:gd name="T22" fmla="*/ 24 w 330"/>
              <a:gd name="T23" fmla="*/ 152 h 307"/>
              <a:gd name="T24" fmla="*/ 9 w 330"/>
              <a:gd name="T25" fmla="*/ 160 h 307"/>
              <a:gd name="T26" fmla="*/ 18 w 330"/>
              <a:gd name="T27" fmla="*/ 175 h 307"/>
              <a:gd name="T28" fmla="*/ 29 w 330"/>
              <a:gd name="T29" fmla="*/ 178 h 307"/>
              <a:gd name="T30" fmla="*/ 137 w 330"/>
              <a:gd name="T31" fmla="*/ 295 h 307"/>
              <a:gd name="T32" fmla="*/ 268 w 330"/>
              <a:gd name="T33" fmla="*/ 262 h 307"/>
              <a:gd name="T34" fmla="*/ 280 w 330"/>
              <a:gd name="T35" fmla="*/ 265 h 307"/>
              <a:gd name="T36" fmla="*/ 290 w 330"/>
              <a:gd name="T37" fmla="*/ 259 h 307"/>
              <a:gd name="T38" fmla="*/ 284 w 330"/>
              <a:gd name="T39" fmla="*/ 250 h 307"/>
              <a:gd name="T40" fmla="*/ 281 w 330"/>
              <a:gd name="T41" fmla="*/ 249 h 307"/>
              <a:gd name="T42" fmla="*/ 261 w 330"/>
              <a:gd name="T43" fmla="*/ 244 h 307"/>
              <a:gd name="T44" fmla="*/ 257 w 330"/>
              <a:gd name="T45" fmla="*/ 243 h 307"/>
              <a:gd name="T46" fmla="*/ 251 w 330"/>
              <a:gd name="T47" fmla="*/ 233 h 307"/>
              <a:gd name="T48" fmla="*/ 261 w 330"/>
              <a:gd name="T49" fmla="*/ 227 h 307"/>
              <a:gd name="T50" fmla="*/ 276 w 330"/>
              <a:gd name="T51" fmla="*/ 231 h 307"/>
              <a:gd name="T52" fmla="*/ 292 w 330"/>
              <a:gd name="T53" fmla="*/ 235 h 307"/>
              <a:gd name="T54" fmla="*/ 307 w 330"/>
              <a:gd name="T55" fmla="*/ 239 h 307"/>
              <a:gd name="T56" fmla="*/ 317 w 330"/>
              <a:gd name="T57" fmla="*/ 233 h 307"/>
              <a:gd name="T58" fmla="*/ 311 w 330"/>
              <a:gd name="T59" fmla="*/ 224 h 307"/>
              <a:gd name="T60" fmla="*/ 300 w 330"/>
              <a:gd name="T61" fmla="*/ 221 h 307"/>
              <a:gd name="T62" fmla="*/ 296 w 330"/>
              <a:gd name="T63" fmla="*/ 220 h 307"/>
              <a:gd name="T64" fmla="*/ 290 w 330"/>
              <a:gd name="T65" fmla="*/ 210 h 307"/>
              <a:gd name="T66" fmla="*/ 300 w 330"/>
              <a:gd name="T67" fmla="*/ 204 h 307"/>
              <a:gd name="T68" fmla="*/ 306 w 330"/>
              <a:gd name="T69" fmla="*/ 206 h 307"/>
              <a:gd name="T70" fmla="*/ 311 w 330"/>
              <a:gd name="T71" fmla="*/ 191 h 307"/>
              <a:gd name="T72" fmla="*/ 206 w 330"/>
              <a:gd name="T73" fmla="*/ 16 h 307"/>
              <a:gd name="T74" fmla="*/ 47 w 330"/>
              <a:gd name="T75" fmla="*/ 83 h 307"/>
              <a:gd name="T76" fmla="*/ 49 w 330"/>
              <a:gd name="T77" fmla="*/ 84 h 307"/>
              <a:gd name="T78" fmla="*/ 58 w 330"/>
              <a:gd name="T79" fmla="*/ 98 h 307"/>
              <a:gd name="T80" fmla="*/ 43 w 330"/>
              <a:gd name="T81" fmla="*/ 107 h 307"/>
              <a:gd name="T82" fmla="*/ 37 w 330"/>
              <a:gd name="T83" fmla="*/ 105 h 307"/>
              <a:gd name="T84" fmla="*/ 16 w 330"/>
              <a:gd name="T85" fmla="*/ 100 h 307"/>
              <a:gd name="T86" fmla="*/ 2 w 330"/>
              <a:gd name="T87" fmla="*/ 109 h 307"/>
              <a:gd name="T88" fmla="*/ 10 w 330"/>
              <a:gd name="T89" fmla="*/ 124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30" h="307">
                <a:moveTo>
                  <a:pt x="10" y="124"/>
                </a:moveTo>
                <a:cubicBezTo>
                  <a:pt x="30" y="129"/>
                  <a:pt x="30" y="129"/>
                  <a:pt x="30" y="129"/>
                </a:cubicBezTo>
                <a:cubicBezTo>
                  <a:pt x="34" y="129"/>
                  <a:pt x="34" y="129"/>
                  <a:pt x="34" y="129"/>
                </a:cubicBezTo>
                <a:cubicBezTo>
                  <a:pt x="53" y="134"/>
                  <a:pt x="53" y="134"/>
                  <a:pt x="53" y="134"/>
                </a:cubicBezTo>
                <a:cubicBezTo>
                  <a:pt x="69" y="138"/>
                  <a:pt x="69" y="138"/>
                  <a:pt x="69" y="138"/>
                </a:cubicBezTo>
                <a:cubicBezTo>
                  <a:pt x="75" y="140"/>
                  <a:pt x="79" y="146"/>
                  <a:pt x="77" y="153"/>
                </a:cubicBezTo>
                <a:cubicBezTo>
                  <a:pt x="76" y="159"/>
                  <a:pt x="69" y="163"/>
                  <a:pt x="63" y="161"/>
                </a:cubicBezTo>
                <a:cubicBezTo>
                  <a:pt x="47" y="158"/>
                  <a:pt x="47" y="158"/>
                  <a:pt x="47" y="158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4" y="152"/>
                  <a:pt x="24" y="152"/>
                  <a:pt x="24" y="152"/>
                </a:cubicBezTo>
                <a:cubicBezTo>
                  <a:pt x="18" y="150"/>
                  <a:pt x="11" y="154"/>
                  <a:pt x="9" y="160"/>
                </a:cubicBezTo>
                <a:cubicBezTo>
                  <a:pt x="8" y="167"/>
                  <a:pt x="12" y="173"/>
                  <a:pt x="18" y="175"/>
                </a:cubicBezTo>
                <a:cubicBezTo>
                  <a:pt x="29" y="178"/>
                  <a:pt x="29" y="178"/>
                  <a:pt x="29" y="178"/>
                </a:cubicBezTo>
                <a:cubicBezTo>
                  <a:pt x="38" y="233"/>
                  <a:pt x="79" y="281"/>
                  <a:pt x="137" y="295"/>
                </a:cubicBezTo>
                <a:cubicBezTo>
                  <a:pt x="185" y="307"/>
                  <a:pt x="234" y="293"/>
                  <a:pt x="268" y="262"/>
                </a:cubicBezTo>
                <a:cubicBezTo>
                  <a:pt x="280" y="265"/>
                  <a:pt x="280" y="265"/>
                  <a:pt x="280" y="265"/>
                </a:cubicBezTo>
                <a:cubicBezTo>
                  <a:pt x="284" y="266"/>
                  <a:pt x="289" y="264"/>
                  <a:pt x="290" y="259"/>
                </a:cubicBezTo>
                <a:cubicBezTo>
                  <a:pt x="291" y="255"/>
                  <a:pt x="288" y="251"/>
                  <a:pt x="284" y="250"/>
                </a:cubicBezTo>
                <a:cubicBezTo>
                  <a:pt x="281" y="249"/>
                  <a:pt x="281" y="249"/>
                  <a:pt x="281" y="249"/>
                </a:cubicBezTo>
                <a:cubicBezTo>
                  <a:pt x="261" y="244"/>
                  <a:pt x="261" y="244"/>
                  <a:pt x="261" y="244"/>
                </a:cubicBezTo>
                <a:cubicBezTo>
                  <a:pt x="257" y="243"/>
                  <a:pt x="257" y="243"/>
                  <a:pt x="257" y="243"/>
                </a:cubicBezTo>
                <a:cubicBezTo>
                  <a:pt x="253" y="242"/>
                  <a:pt x="250" y="237"/>
                  <a:pt x="251" y="233"/>
                </a:cubicBezTo>
                <a:cubicBezTo>
                  <a:pt x="252" y="229"/>
                  <a:pt x="256" y="226"/>
                  <a:pt x="261" y="227"/>
                </a:cubicBezTo>
                <a:cubicBezTo>
                  <a:pt x="276" y="231"/>
                  <a:pt x="276" y="231"/>
                  <a:pt x="276" y="231"/>
                </a:cubicBezTo>
                <a:cubicBezTo>
                  <a:pt x="292" y="235"/>
                  <a:pt x="292" y="235"/>
                  <a:pt x="292" y="235"/>
                </a:cubicBezTo>
                <a:cubicBezTo>
                  <a:pt x="307" y="239"/>
                  <a:pt x="307" y="239"/>
                  <a:pt x="307" y="239"/>
                </a:cubicBezTo>
                <a:cubicBezTo>
                  <a:pt x="312" y="240"/>
                  <a:pt x="316" y="237"/>
                  <a:pt x="317" y="233"/>
                </a:cubicBezTo>
                <a:cubicBezTo>
                  <a:pt x="318" y="229"/>
                  <a:pt x="315" y="225"/>
                  <a:pt x="311" y="224"/>
                </a:cubicBezTo>
                <a:cubicBezTo>
                  <a:pt x="300" y="221"/>
                  <a:pt x="300" y="221"/>
                  <a:pt x="300" y="221"/>
                </a:cubicBezTo>
                <a:cubicBezTo>
                  <a:pt x="296" y="220"/>
                  <a:pt x="296" y="220"/>
                  <a:pt x="296" y="220"/>
                </a:cubicBezTo>
                <a:cubicBezTo>
                  <a:pt x="291" y="219"/>
                  <a:pt x="289" y="214"/>
                  <a:pt x="290" y="210"/>
                </a:cubicBezTo>
                <a:cubicBezTo>
                  <a:pt x="291" y="206"/>
                  <a:pt x="295" y="203"/>
                  <a:pt x="300" y="204"/>
                </a:cubicBezTo>
                <a:cubicBezTo>
                  <a:pt x="306" y="206"/>
                  <a:pt x="306" y="206"/>
                  <a:pt x="306" y="206"/>
                </a:cubicBezTo>
                <a:cubicBezTo>
                  <a:pt x="308" y="201"/>
                  <a:pt x="310" y="196"/>
                  <a:pt x="311" y="191"/>
                </a:cubicBezTo>
                <a:cubicBezTo>
                  <a:pt x="330" y="113"/>
                  <a:pt x="284" y="35"/>
                  <a:pt x="206" y="16"/>
                </a:cubicBezTo>
                <a:cubicBezTo>
                  <a:pt x="143" y="0"/>
                  <a:pt x="78" y="29"/>
                  <a:pt x="47" y="83"/>
                </a:cubicBezTo>
                <a:cubicBezTo>
                  <a:pt x="49" y="84"/>
                  <a:pt x="49" y="84"/>
                  <a:pt x="49" y="84"/>
                </a:cubicBezTo>
                <a:cubicBezTo>
                  <a:pt x="56" y="85"/>
                  <a:pt x="60" y="92"/>
                  <a:pt x="58" y="98"/>
                </a:cubicBezTo>
                <a:cubicBezTo>
                  <a:pt x="56" y="105"/>
                  <a:pt x="50" y="109"/>
                  <a:pt x="43" y="107"/>
                </a:cubicBezTo>
                <a:cubicBezTo>
                  <a:pt x="37" y="105"/>
                  <a:pt x="37" y="105"/>
                  <a:pt x="37" y="105"/>
                </a:cubicBezTo>
                <a:cubicBezTo>
                  <a:pt x="16" y="100"/>
                  <a:pt x="16" y="100"/>
                  <a:pt x="16" y="100"/>
                </a:cubicBezTo>
                <a:cubicBezTo>
                  <a:pt x="10" y="99"/>
                  <a:pt x="3" y="103"/>
                  <a:pt x="2" y="109"/>
                </a:cubicBezTo>
                <a:cubicBezTo>
                  <a:pt x="0" y="115"/>
                  <a:pt x="4" y="122"/>
                  <a:pt x="10" y="124"/>
                </a:cubicBezTo>
                <a:close/>
              </a:path>
            </a:pathLst>
          </a:custGeom>
          <a:solidFill>
            <a:schemeClr val="tx1">
              <a:lumMod val="10000"/>
              <a:lumOff val="90000"/>
              <a:alpha val="56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/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99BE56-9AA8-A52A-46FE-BCB569CA2B85}"/>
              </a:ext>
            </a:extLst>
          </p:cNvPr>
          <p:cNvSpPr txBox="1"/>
          <p:nvPr/>
        </p:nvSpPr>
        <p:spPr>
          <a:xfrm>
            <a:off x="7614634" y="1245468"/>
            <a:ext cx="2768497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228554"/>
            <a:r>
              <a:rPr lang="en-US" sz="2000" b="1" dirty="0">
                <a:solidFill>
                  <a:srgbClr val="FFFFFF">
                    <a:lumMod val="90000"/>
                    <a:lumOff val="10000"/>
                  </a:srgbClr>
                </a:solidFill>
                <a:latin typeface="Century Gothic"/>
              </a:rPr>
              <a:t>Sectoral emission breakdowns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24FA3ED-0531-EAB9-1083-D8B6268672BA}"/>
              </a:ext>
            </a:extLst>
          </p:cNvPr>
          <p:cNvSpPr/>
          <p:nvPr/>
        </p:nvSpPr>
        <p:spPr>
          <a:xfrm>
            <a:off x="10195594" y="1501285"/>
            <a:ext cx="189469" cy="19625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10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64BDDD5-F631-9197-AC7F-D8BAAD7CD705}"/>
              </a:ext>
            </a:extLst>
          </p:cNvPr>
          <p:cNvSpPr/>
          <p:nvPr/>
        </p:nvSpPr>
        <p:spPr>
          <a:xfrm>
            <a:off x="7617523" y="1501285"/>
            <a:ext cx="189469" cy="19625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10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51FCF4C-A21B-A889-79FF-02EDA321785B}"/>
              </a:ext>
            </a:extLst>
          </p:cNvPr>
          <p:cNvCxnSpPr/>
          <p:nvPr/>
        </p:nvCxnSpPr>
        <p:spPr>
          <a:xfrm>
            <a:off x="6096000" y="2657575"/>
            <a:ext cx="0" cy="111428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6A7ABD2-61CF-B94B-9B3E-84D9870B8645}"/>
              </a:ext>
            </a:extLst>
          </p:cNvPr>
          <p:cNvSpPr txBox="1"/>
          <p:nvPr/>
        </p:nvSpPr>
        <p:spPr>
          <a:xfrm>
            <a:off x="1392967" y="3902597"/>
            <a:ext cx="312049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228554"/>
            <a:r>
              <a:rPr lang="en-US" sz="2000" b="1" dirty="0">
                <a:solidFill>
                  <a:srgbClr val="FFFFFF">
                    <a:lumMod val="90000"/>
                    <a:lumOff val="10000"/>
                  </a:srgbClr>
                </a:solidFill>
                <a:latin typeface="Century Gothic"/>
              </a:rPr>
              <a:t>Predictive modeling for policy scenarios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B8C4350-149F-3784-27FE-B1A6F77842C8}"/>
              </a:ext>
            </a:extLst>
          </p:cNvPr>
          <p:cNvSpPr/>
          <p:nvPr/>
        </p:nvSpPr>
        <p:spPr>
          <a:xfrm>
            <a:off x="4449291" y="4158414"/>
            <a:ext cx="189469" cy="19625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10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9E31691-20A3-8FD2-24C1-8C60DAEDF43C}"/>
              </a:ext>
            </a:extLst>
          </p:cNvPr>
          <p:cNvSpPr/>
          <p:nvPr/>
        </p:nvSpPr>
        <p:spPr>
          <a:xfrm>
            <a:off x="1273011" y="4158414"/>
            <a:ext cx="189469" cy="19625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100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DED1DBA-29E7-3064-A104-8F2FC995633E}"/>
              </a:ext>
            </a:extLst>
          </p:cNvPr>
          <p:cNvCxnSpPr/>
          <p:nvPr/>
        </p:nvCxnSpPr>
        <p:spPr>
          <a:xfrm>
            <a:off x="5774573" y="5728363"/>
            <a:ext cx="64285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5">
            <a:extLst>
              <a:ext uri="{FF2B5EF4-FFF2-40B4-BE49-F238E27FC236}">
                <a16:creationId xmlns:a16="http://schemas.microsoft.com/office/drawing/2014/main" id="{E760B335-2404-7404-7811-F211EE58ACDB}"/>
              </a:ext>
            </a:extLst>
          </p:cNvPr>
          <p:cNvSpPr>
            <a:spLocks/>
          </p:cNvSpPr>
          <p:nvPr/>
        </p:nvSpPr>
        <p:spPr bwMode="auto">
          <a:xfrm rot="7200000">
            <a:off x="5181676" y="3664986"/>
            <a:ext cx="1925928" cy="1847087"/>
          </a:xfrm>
          <a:custGeom>
            <a:avLst/>
            <a:gdLst>
              <a:gd name="T0" fmla="*/ 10 w 330"/>
              <a:gd name="T1" fmla="*/ 124 h 307"/>
              <a:gd name="T2" fmla="*/ 30 w 330"/>
              <a:gd name="T3" fmla="*/ 129 h 307"/>
              <a:gd name="T4" fmla="*/ 34 w 330"/>
              <a:gd name="T5" fmla="*/ 129 h 307"/>
              <a:gd name="T6" fmla="*/ 53 w 330"/>
              <a:gd name="T7" fmla="*/ 134 h 307"/>
              <a:gd name="T8" fmla="*/ 69 w 330"/>
              <a:gd name="T9" fmla="*/ 138 h 307"/>
              <a:gd name="T10" fmla="*/ 77 w 330"/>
              <a:gd name="T11" fmla="*/ 153 h 307"/>
              <a:gd name="T12" fmla="*/ 63 w 330"/>
              <a:gd name="T13" fmla="*/ 161 h 307"/>
              <a:gd name="T14" fmla="*/ 47 w 330"/>
              <a:gd name="T15" fmla="*/ 158 h 307"/>
              <a:gd name="T16" fmla="*/ 28 w 330"/>
              <a:gd name="T17" fmla="*/ 153 h 307"/>
              <a:gd name="T18" fmla="*/ 28 w 330"/>
              <a:gd name="T19" fmla="*/ 153 h 307"/>
              <a:gd name="T20" fmla="*/ 28 w 330"/>
              <a:gd name="T21" fmla="*/ 153 h 307"/>
              <a:gd name="T22" fmla="*/ 24 w 330"/>
              <a:gd name="T23" fmla="*/ 152 h 307"/>
              <a:gd name="T24" fmla="*/ 9 w 330"/>
              <a:gd name="T25" fmla="*/ 160 h 307"/>
              <a:gd name="T26" fmla="*/ 18 w 330"/>
              <a:gd name="T27" fmla="*/ 175 h 307"/>
              <a:gd name="T28" fmla="*/ 29 w 330"/>
              <a:gd name="T29" fmla="*/ 178 h 307"/>
              <a:gd name="T30" fmla="*/ 137 w 330"/>
              <a:gd name="T31" fmla="*/ 295 h 307"/>
              <a:gd name="T32" fmla="*/ 268 w 330"/>
              <a:gd name="T33" fmla="*/ 262 h 307"/>
              <a:gd name="T34" fmla="*/ 280 w 330"/>
              <a:gd name="T35" fmla="*/ 265 h 307"/>
              <a:gd name="T36" fmla="*/ 290 w 330"/>
              <a:gd name="T37" fmla="*/ 259 h 307"/>
              <a:gd name="T38" fmla="*/ 284 w 330"/>
              <a:gd name="T39" fmla="*/ 250 h 307"/>
              <a:gd name="T40" fmla="*/ 281 w 330"/>
              <a:gd name="T41" fmla="*/ 249 h 307"/>
              <a:gd name="T42" fmla="*/ 261 w 330"/>
              <a:gd name="T43" fmla="*/ 244 h 307"/>
              <a:gd name="T44" fmla="*/ 257 w 330"/>
              <a:gd name="T45" fmla="*/ 243 h 307"/>
              <a:gd name="T46" fmla="*/ 251 w 330"/>
              <a:gd name="T47" fmla="*/ 233 h 307"/>
              <a:gd name="T48" fmla="*/ 261 w 330"/>
              <a:gd name="T49" fmla="*/ 227 h 307"/>
              <a:gd name="T50" fmla="*/ 276 w 330"/>
              <a:gd name="T51" fmla="*/ 231 h 307"/>
              <a:gd name="T52" fmla="*/ 292 w 330"/>
              <a:gd name="T53" fmla="*/ 235 h 307"/>
              <a:gd name="T54" fmla="*/ 307 w 330"/>
              <a:gd name="T55" fmla="*/ 239 h 307"/>
              <a:gd name="T56" fmla="*/ 317 w 330"/>
              <a:gd name="T57" fmla="*/ 233 h 307"/>
              <a:gd name="T58" fmla="*/ 311 w 330"/>
              <a:gd name="T59" fmla="*/ 224 h 307"/>
              <a:gd name="T60" fmla="*/ 300 w 330"/>
              <a:gd name="T61" fmla="*/ 221 h 307"/>
              <a:gd name="T62" fmla="*/ 296 w 330"/>
              <a:gd name="T63" fmla="*/ 220 h 307"/>
              <a:gd name="T64" fmla="*/ 290 w 330"/>
              <a:gd name="T65" fmla="*/ 210 h 307"/>
              <a:gd name="T66" fmla="*/ 300 w 330"/>
              <a:gd name="T67" fmla="*/ 204 h 307"/>
              <a:gd name="T68" fmla="*/ 306 w 330"/>
              <a:gd name="T69" fmla="*/ 206 h 307"/>
              <a:gd name="T70" fmla="*/ 311 w 330"/>
              <a:gd name="T71" fmla="*/ 191 h 307"/>
              <a:gd name="T72" fmla="*/ 206 w 330"/>
              <a:gd name="T73" fmla="*/ 16 h 307"/>
              <a:gd name="T74" fmla="*/ 47 w 330"/>
              <a:gd name="T75" fmla="*/ 83 h 307"/>
              <a:gd name="T76" fmla="*/ 49 w 330"/>
              <a:gd name="T77" fmla="*/ 84 h 307"/>
              <a:gd name="T78" fmla="*/ 58 w 330"/>
              <a:gd name="T79" fmla="*/ 98 h 307"/>
              <a:gd name="T80" fmla="*/ 43 w 330"/>
              <a:gd name="T81" fmla="*/ 107 h 307"/>
              <a:gd name="T82" fmla="*/ 37 w 330"/>
              <a:gd name="T83" fmla="*/ 105 h 307"/>
              <a:gd name="T84" fmla="*/ 16 w 330"/>
              <a:gd name="T85" fmla="*/ 100 h 307"/>
              <a:gd name="T86" fmla="*/ 2 w 330"/>
              <a:gd name="T87" fmla="*/ 109 h 307"/>
              <a:gd name="T88" fmla="*/ 10 w 330"/>
              <a:gd name="T89" fmla="*/ 124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30" h="307">
                <a:moveTo>
                  <a:pt x="10" y="124"/>
                </a:moveTo>
                <a:cubicBezTo>
                  <a:pt x="30" y="129"/>
                  <a:pt x="30" y="129"/>
                  <a:pt x="30" y="129"/>
                </a:cubicBezTo>
                <a:cubicBezTo>
                  <a:pt x="34" y="129"/>
                  <a:pt x="34" y="129"/>
                  <a:pt x="34" y="129"/>
                </a:cubicBezTo>
                <a:cubicBezTo>
                  <a:pt x="53" y="134"/>
                  <a:pt x="53" y="134"/>
                  <a:pt x="53" y="134"/>
                </a:cubicBezTo>
                <a:cubicBezTo>
                  <a:pt x="69" y="138"/>
                  <a:pt x="69" y="138"/>
                  <a:pt x="69" y="138"/>
                </a:cubicBezTo>
                <a:cubicBezTo>
                  <a:pt x="75" y="140"/>
                  <a:pt x="79" y="146"/>
                  <a:pt x="77" y="153"/>
                </a:cubicBezTo>
                <a:cubicBezTo>
                  <a:pt x="76" y="159"/>
                  <a:pt x="69" y="163"/>
                  <a:pt x="63" y="161"/>
                </a:cubicBezTo>
                <a:cubicBezTo>
                  <a:pt x="47" y="158"/>
                  <a:pt x="47" y="158"/>
                  <a:pt x="47" y="158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8" y="153"/>
                  <a:pt x="28" y="153"/>
                  <a:pt x="28" y="153"/>
                </a:cubicBezTo>
                <a:cubicBezTo>
                  <a:pt x="24" y="152"/>
                  <a:pt x="24" y="152"/>
                  <a:pt x="24" y="152"/>
                </a:cubicBezTo>
                <a:cubicBezTo>
                  <a:pt x="18" y="150"/>
                  <a:pt x="11" y="154"/>
                  <a:pt x="9" y="160"/>
                </a:cubicBezTo>
                <a:cubicBezTo>
                  <a:pt x="8" y="167"/>
                  <a:pt x="12" y="173"/>
                  <a:pt x="18" y="175"/>
                </a:cubicBezTo>
                <a:cubicBezTo>
                  <a:pt x="29" y="178"/>
                  <a:pt x="29" y="178"/>
                  <a:pt x="29" y="178"/>
                </a:cubicBezTo>
                <a:cubicBezTo>
                  <a:pt x="38" y="233"/>
                  <a:pt x="79" y="281"/>
                  <a:pt x="137" y="295"/>
                </a:cubicBezTo>
                <a:cubicBezTo>
                  <a:pt x="185" y="307"/>
                  <a:pt x="234" y="293"/>
                  <a:pt x="268" y="262"/>
                </a:cubicBezTo>
                <a:cubicBezTo>
                  <a:pt x="280" y="265"/>
                  <a:pt x="280" y="265"/>
                  <a:pt x="280" y="265"/>
                </a:cubicBezTo>
                <a:cubicBezTo>
                  <a:pt x="284" y="266"/>
                  <a:pt x="289" y="264"/>
                  <a:pt x="290" y="259"/>
                </a:cubicBezTo>
                <a:cubicBezTo>
                  <a:pt x="291" y="255"/>
                  <a:pt x="288" y="251"/>
                  <a:pt x="284" y="250"/>
                </a:cubicBezTo>
                <a:cubicBezTo>
                  <a:pt x="281" y="249"/>
                  <a:pt x="281" y="249"/>
                  <a:pt x="281" y="249"/>
                </a:cubicBezTo>
                <a:cubicBezTo>
                  <a:pt x="261" y="244"/>
                  <a:pt x="261" y="244"/>
                  <a:pt x="261" y="244"/>
                </a:cubicBezTo>
                <a:cubicBezTo>
                  <a:pt x="257" y="243"/>
                  <a:pt x="257" y="243"/>
                  <a:pt x="257" y="243"/>
                </a:cubicBezTo>
                <a:cubicBezTo>
                  <a:pt x="253" y="242"/>
                  <a:pt x="250" y="237"/>
                  <a:pt x="251" y="233"/>
                </a:cubicBezTo>
                <a:cubicBezTo>
                  <a:pt x="252" y="229"/>
                  <a:pt x="256" y="226"/>
                  <a:pt x="261" y="227"/>
                </a:cubicBezTo>
                <a:cubicBezTo>
                  <a:pt x="276" y="231"/>
                  <a:pt x="276" y="231"/>
                  <a:pt x="276" y="231"/>
                </a:cubicBezTo>
                <a:cubicBezTo>
                  <a:pt x="292" y="235"/>
                  <a:pt x="292" y="235"/>
                  <a:pt x="292" y="235"/>
                </a:cubicBezTo>
                <a:cubicBezTo>
                  <a:pt x="307" y="239"/>
                  <a:pt x="307" y="239"/>
                  <a:pt x="307" y="239"/>
                </a:cubicBezTo>
                <a:cubicBezTo>
                  <a:pt x="312" y="240"/>
                  <a:pt x="316" y="237"/>
                  <a:pt x="317" y="233"/>
                </a:cubicBezTo>
                <a:cubicBezTo>
                  <a:pt x="318" y="229"/>
                  <a:pt x="315" y="225"/>
                  <a:pt x="311" y="224"/>
                </a:cubicBezTo>
                <a:cubicBezTo>
                  <a:pt x="300" y="221"/>
                  <a:pt x="300" y="221"/>
                  <a:pt x="300" y="221"/>
                </a:cubicBezTo>
                <a:cubicBezTo>
                  <a:pt x="296" y="220"/>
                  <a:pt x="296" y="220"/>
                  <a:pt x="296" y="220"/>
                </a:cubicBezTo>
                <a:cubicBezTo>
                  <a:pt x="291" y="219"/>
                  <a:pt x="289" y="214"/>
                  <a:pt x="290" y="210"/>
                </a:cubicBezTo>
                <a:cubicBezTo>
                  <a:pt x="291" y="206"/>
                  <a:pt x="295" y="203"/>
                  <a:pt x="300" y="204"/>
                </a:cubicBezTo>
                <a:cubicBezTo>
                  <a:pt x="306" y="206"/>
                  <a:pt x="306" y="206"/>
                  <a:pt x="306" y="206"/>
                </a:cubicBezTo>
                <a:cubicBezTo>
                  <a:pt x="308" y="201"/>
                  <a:pt x="310" y="196"/>
                  <a:pt x="311" y="191"/>
                </a:cubicBezTo>
                <a:cubicBezTo>
                  <a:pt x="330" y="113"/>
                  <a:pt x="284" y="35"/>
                  <a:pt x="206" y="16"/>
                </a:cubicBezTo>
                <a:cubicBezTo>
                  <a:pt x="143" y="0"/>
                  <a:pt x="78" y="29"/>
                  <a:pt x="47" y="83"/>
                </a:cubicBezTo>
                <a:cubicBezTo>
                  <a:pt x="49" y="84"/>
                  <a:pt x="49" y="84"/>
                  <a:pt x="49" y="84"/>
                </a:cubicBezTo>
                <a:cubicBezTo>
                  <a:pt x="56" y="85"/>
                  <a:pt x="60" y="92"/>
                  <a:pt x="58" y="98"/>
                </a:cubicBezTo>
                <a:cubicBezTo>
                  <a:pt x="56" y="105"/>
                  <a:pt x="50" y="109"/>
                  <a:pt x="43" y="107"/>
                </a:cubicBezTo>
                <a:cubicBezTo>
                  <a:pt x="37" y="105"/>
                  <a:pt x="37" y="105"/>
                  <a:pt x="37" y="105"/>
                </a:cubicBezTo>
                <a:cubicBezTo>
                  <a:pt x="16" y="100"/>
                  <a:pt x="16" y="100"/>
                  <a:pt x="16" y="100"/>
                </a:cubicBezTo>
                <a:cubicBezTo>
                  <a:pt x="10" y="99"/>
                  <a:pt x="3" y="103"/>
                  <a:pt x="2" y="109"/>
                </a:cubicBezTo>
                <a:cubicBezTo>
                  <a:pt x="0" y="115"/>
                  <a:pt x="4" y="122"/>
                  <a:pt x="10" y="124"/>
                </a:cubicBezTo>
                <a:close/>
              </a:path>
            </a:pathLst>
          </a:custGeom>
          <a:solidFill>
            <a:schemeClr val="tx1">
              <a:lumMod val="10000"/>
              <a:lumOff val="90000"/>
              <a:alpha val="56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/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23" name="Graphic 2">
            <a:extLst>
              <a:ext uri="{FF2B5EF4-FFF2-40B4-BE49-F238E27FC236}">
                <a16:creationId xmlns:a16="http://schemas.microsoft.com/office/drawing/2014/main" id="{215231F9-88BD-1B35-58B2-6CDE0377DCE5}"/>
              </a:ext>
            </a:extLst>
          </p:cNvPr>
          <p:cNvGrpSpPr/>
          <p:nvPr/>
        </p:nvGrpSpPr>
        <p:grpSpPr>
          <a:xfrm>
            <a:off x="5784301" y="1499537"/>
            <a:ext cx="642854" cy="739281"/>
            <a:chOff x="7847547" y="3159981"/>
            <a:chExt cx="448364" cy="515618"/>
          </a:xfrm>
          <a:noFill/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6D9BB4FA-743A-179C-AF8B-3812041B6CB1}"/>
                </a:ext>
              </a:extLst>
            </p:cNvPr>
            <p:cNvSpPr/>
            <p:nvPr/>
          </p:nvSpPr>
          <p:spPr>
            <a:xfrm>
              <a:off x="7847547" y="3159981"/>
              <a:ext cx="448364" cy="448364"/>
            </a:xfrm>
            <a:custGeom>
              <a:avLst/>
              <a:gdLst>
                <a:gd name="connsiteX0" fmla="*/ 448714 w 448364"/>
                <a:gd name="connsiteY0" fmla="*/ 224232 h 448364"/>
                <a:gd name="connsiteX1" fmla="*/ 224532 w 448364"/>
                <a:gd name="connsiteY1" fmla="*/ 448414 h 448364"/>
                <a:gd name="connsiteX2" fmla="*/ 350 w 448364"/>
                <a:gd name="connsiteY2" fmla="*/ 224232 h 448364"/>
                <a:gd name="connsiteX3" fmla="*/ 224532 w 448364"/>
                <a:gd name="connsiteY3" fmla="*/ 50 h 448364"/>
                <a:gd name="connsiteX4" fmla="*/ 448714 w 448364"/>
                <a:gd name="connsiteY4" fmla="*/ 224232 h 448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8364" h="448364">
                  <a:moveTo>
                    <a:pt x="448714" y="224232"/>
                  </a:moveTo>
                  <a:cubicBezTo>
                    <a:pt x="448714" y="348044"/>
                    <a:pt x="348344" y="448414"/>
                    <a:pt x="224532" y="448414"/>
                  </a:cubicBezTo>
                  <a:cubicBezTo>
                    <a:pt x="100720" y="448414"/>
                    <a:pt x="350" y="348044"/>
                    <a:pt x="350" y="224232"/>
                  </a:cubicBezTo>
                  <a:cubicBezTo>
                    <a:pt x="350" y="100420"/>
                    <a:pt x="100720" y="50"/>
                    <a:pt x="224532" y="50"/>
                  </a:cubicBezTo>
                  <a:cubicBezTo>
                    <a:pt x="348344" y="50"/>
                    <a:pt x="448714" y="100420"/>
                    <a:pt x="448714" y="224232"/>
                  </a:cubicBezTo>
                  <a:close/>
                </a:path>
              </a:pathLst>
            </a:custGeom>
            <a:noFill/>
            <a:ln w="44806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EF3053BE-FC03-497F-A30B-41B52E20E873}"/>
                </a:ext>
              </a:extLst>
            </p:cNvPr>
            <p:cNvSpPr/>
            <p:nvPr/>
          </p:nvSpPr>
          <p:spPr>
            <a:xfrm>
              <a:off x="7892383" y="3541091"/>
              <a:ext cx="358691" cy="134509"/>
            </a:xfrm>
            <a:custGeom>
              <a:avLst/>
              <a:gdLst>
                <a:gd name="connsiteX0" fmla="*/ 359041 w 358691"/>
                <a:gd name="connsiteY0" fmla="*/ 67305 h 134509"/>
                <a:gd name="connsiteX1" fmla="*/ 179696 w 358691"/>
                <a:gd name="connsiteY1" fmla="*/ 134559 h 134509"/>
                <a:gd name="connsiteX2" fmla="*/ 350 w 358691"/>
                <a:gd name="connsiteY2" fmla="*/ 67305 h 134509"/>
                <a:gd name="connsiteX3" fmla="*/ 179696 w 358691"/>
                <a:gd name="connsiteY3" fmla="*/ 50 h 134509"/>
                <a:gd name="connsiteX4" fmla="*/ 359041 w 358691"/>
                <a:gd name="connsiteY4" fmla="*/ 67305 h 13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691" h="134509">
                  <a:moveTo>
                    <a:pt x="359041" y="67305"/>
                  </a:moveTo>
                  <a:cubicBezTo>
                    <a:pt x="359041" y="104448"/>
                    <a:pt x="278745" y="134559"/>
                    <a:pt x="179696" y="134559"/>
                  </a:cubicBezTo>
                  <a:cubicBezTo>
                    <a:pt x="80646" y="134559"/>
                    <a:pt x="350" y="104448"/>
                    <a:pt x="350" y="67305"/>
                  </a:cubicBezTo>
                  <a:cubicBezTo>
                    <a:pt x="350" y="30161"/>
                    <a:pt x="80646" y="50"/>
                    <a:pt x="179696" y="50"/>
                  </a:cubicBezTo>
                  <a:cubicBezTo>
                    <a:pt x="278745" y="50"/>
                    <a:pt x="359041" y="30161"/>
                    <a:pt x="359041" y="67305"/>
                  </a:cubicBezTo>
                  <a:close/>
                </a:path>
              </a:pathLst>
            </a:custGeom>
            <a:noFill/>
            <a:ln w="44806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3010D835-F936-2C4C-BFE0-3A5123CB4461}"/>
                </a:ext>
              </a:extLst>
            </p:cNvPr>
            <p:cNvSpPr/>
            <p:nvPr/>
          </p:nvSpPr>
          <p:spPr>
            <a:xfrm>
              <a:off x="7982056" y="3294490"/>
              <a:ext cx="179345" cy="44836"/>
            </a:xfrm>
            <a:custGeom>
              <a:avLst/>
              <a:gdLst>
                <a:gd name="connsiteX0" fmla="*/ 350 w 179345"/>
                <a:gd name="connsiteY0" fmla="*/ 50 h 44836"/>
                <a:gd name="connsiteX1" fmla="*/ 179696 w 179345"/>
                <a:gd name="connsiteY1" fmla="*/ 50 h 44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9345" h="44836">
                  <a:moveTo>
                    <a:pt x="350" y="50"/>
                  </a:moveTo>
                  <a:cubicBezTo>
                    <a:pt x="60132" y="59832"/>
                    <a:pt x="119914" y="59832"/>
                    <a:pt x="179696" y="50"/>
                  </a:cubicBezTo>
                </a:path>
              </a:pathLst>
            </a:custGeom>
            <a:noFill/>
            <a:ln w="22403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8865101-18A5-AD98-1563-E2413AF3D9E8}"/>
                </a:ext>
              </a:extLst>
            </p:cNvPr>
            <p:cNvSpPr/>
            <p:nvPr/>
          </p:nvSpPr>
          <p:spPr>
            <a:xfrm>
              <a:off x="7937219" y="3429000"/>
              <a:ext cx="269018" cy="22418"/>
            </a:xfrm>
            <a:custGeom>
              <a:avLst/>
              <a:gdLst>
                <a:gd name="connsiteX0" fmla="*/ 350 w 269018"/>
                <a:gd name="connsiteY0" fmla="*/ 50 h 22418"/>
                <a:gd name="connsiteX1" fmla="*/ 269368 w 269018"/>
                <a:gd name="connsiteY1" fmla="*/ 50 h 22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018" h="22418">
                  <a:moveTo>
                    <a:pt x="350" y="50"/>
                  </a:moveTo>
                  <a:cubicBezTo>
                    <a:pt x="90023" y="29941"/>
                    <a:pt x="179696" y="29941"/>
                    <a:pt x="269368" y="50"/>
                  </a:cubicBezTo>
                </a:path>
              </a:pathLst>
            </a:custGeom>
            <a:noFill/>
            <a:ln w="22403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" name="Graphic 2">
            <a:extLst>
              <a:ext uri="{FF2B5EF4-FFF2-40B4-BE49-F238E27FC236}">
                <a16:creationId xmlns:a16="http://schemas.microsoft.com/office/drawing/2014/main" id="{0AD9FCA0-81B3-8934-3867-ECA68C07353D}"/>
              </a:ext>
            </a:extLst>
          </p:cNvPr>
          <p:cNvGrpSpPr/>
          <p:nvPr/>
        </p:nvGrpSpPr>
        <p:grpSpPr>
          <a:xfrm>
            <a:off x="5643852" y="4286402"/>
            <a:ext cx="947129" cy="789275"/>
            <a:chOff x="10044530" y="3204818"/>
            <a:chExt cx="538036" cy="448364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C93CA42-F690-E8E5-AC97-F9EA648E5260}"/>
                </a:ext>
              </a:extLst>
            </p:cNvPr>
            <p:cNvSpPr/>
            <p:nvPr/>
          </p:nvSpPr>
          <p:spPr>
            <a:xfrm>
              <a:off x="10044530" y="3204818"/>
              <a:ext cx="538036" cy="358691"/>
            </a:xfrm>
            <a:custGeom>
              <a:avLst/>
              <a:gdLst>
                <a:gd name="connsiteX0" fmla="*/ 493650 w 538036"/>
                <a:gd name="connsiteY0" fmla="*/ 50 h 358691"/>
                <a:gd name="connsiteX1" fmla="*/ 538487 w 538036"/>
                <a:gd name="connsiteY1" fmla="*/ 50 h 358691"/>
                <a:gd name="connsiteX2" fmla="*/ 538487 w 538036"/>
                <a:gd name="connsiteY2" fmla="*/ 358741 h 358691"/>
                <a:gd name="connsiteX3" fmla="*/ 493650 w 538036"/>
                <a:gd name="connsiteY3" fmla="*/ 358741 h 358691"/>
                <a:gd name="connsiteX4" fmla="*/ 45286 w 538036"/>
                <a:gd name="connsiteY4" fmla="*/ 358741 h 358691"/>
                <a:gd name="connsiteX5" fmla="*/ 450 w 538036"/>
                <a:gd name="connsiteY5" fmla="*/ 358741 h 358691"/>
                <a:gd name="connsiteX6" fmla="*/ 450 w 538036"/>
                <a:gd name="connsiteY6" fmla="*/ 50 h 358691"/>
                <a:gd name="connsiteX7" fmla="*/ 45286 w 538036"/>
                <a:gd name="connsiteY7" fmla="*/ 50 h 35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8036" h="358691">
                  <a:moveTo>
                    <a:pt x="493650" y="50"/>
                  </a:moveTo>
                  <a:cubicBezTo>
                    <a:pt x="518413" y="50"/>
                    <a:pt x="538487" y="50"/>
                    <a:pt x="538487" y="50"/>
                  </a:cubicBezTo>
                  <a:lnTo>
                    <a:pt x="538487" y="358741"/>
                  </a:lnTo>
                  <a:cubicBezTo>
                    <a:pt x="538487" y="358741"/>
                    <a:pt x="518413" y="358741"/>
                    <a:pt x="493650" y="358741"/>
                  </a:cubicBezTo>
                  <a:lnTo>
                    <a:pt x="45286" y="358741"/>
                  </a:lnTo>
                  <a:cubicBezTo>
                    <a:pt x="20524" y="358741"/>
                    <a:pt x="450" y="358741"/>
                    <a:pt x="450" y="358741"/>
                  </a:cubicBezTo>
                  <a:lnTo>
                    <a:pt x="450" y="50"/>
                  </a:lnTo>
                  <a:cubicBezTo>
                    <a:pt x="450" y="50"/>
                    <a:pt x="20524" y="50"/>
                    <a:pt x="45286" y="50"/>
                  </a:cubicBezTo>
                  <a:close/>
                </a:path>
              </a:pathLst>
            </a:custGeom>
            <a:noFill/>
            <a:ln w="44806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518415F-5ADE-0E00-1DAF-1D46A8B7B6EA}"/>
                </a:ext>
              </a:extLst>
            </p:cNvPr>
            <p:cNvSpPr/>
            <p:nvPr/>
          </p:nvSpPr>
          <p:spPr>
            <a:xfrm>
              <a:off x="10246294" y="3563509"/>
              <a:ext cx="134509" cy="89672"/>
            </a:xfrm>
            <a:custGeom>
              <a:avLst/>
              <a:gdLst>
                <a:gd name="connsiteX0" fmla="*/ 450 w 134509"/>
                <a:gd name="connsiteY0" fmla="*/ 50 h 89672"/>
                <a:gd name="connsiteX1" fmla="*/ 134959 w 134509"/>
                <a:gd name="connsiteY1" fmla="*/ 50 h 89672"/>
                <a:gd name="connsiteX2" fmla="*/ 134959 w 134509"/>
                <a:gd name="connsiteY2" fmla="*/ 89723 h 89672"/>
                <a:gd name="connsiteX3" fmla="*/ 450 w 134509"/>
                <a:gd name="connsiteY3" fmla="*/ 89723 h 8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509" h="89672">
                  <a:moveTo>
                    <a:pt x="450" y="50"/>
                  </a:moveTo>
                  <a:lnTo>
                    <a:pt x="134959" y="50"/>
                  </a:lnTo>
                  <a:lnTo>
                    <a:pt x="134959" y="89723"/>
                  </a:lnTo>
                  <a:lnTo>
                    <a:pt x="450" y="89723"/>
                  </a:lnTo>
                  <a:close/>
                </a:path>
              </a:pathLst>
            </a:custGeom>
            <a:noFill/>
            <a:ln w="44806" cap="flat">
              <a:solidFill>
                <a:srgbClr val="F4B9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B4752ABA-7E93-4422-DF92-0D7832C752A5}"/>
                </a:ext>
              </a:extLst>
            </p:cNvPr>
            <p:cNvSpPr/>
            <p:nvPr/>
          </p:nvSpPr>
          <p:spPr>
            <a:xfrm>
              <a:off x="10134203" y="3294490"/>
              <a:ext cx="134509" cy="67254"/>
            </a:xfrm>
            <a:custGeom>
              <a:avLst/>
              <a:gdLst>
                <a:gd name="connsiteX0" fmla="*/ 450 w 134509"/>
                <a:gd name="connsiteY0" fmla="*/ 50 h 67254"/>
                <a:gd name="connsiteX1" fmla="*/ 134959 w 134509"/>
                <a:gd name="connsiteY1" fmla="*/ 50 h 67254"/>
                <a:gd name="connsiteX2" fmla="*/ 134959 w 134509"/>
                <a:gd name="connsiteY2" fmla="*/ 67305 h 67254"/>
                <a:gd name="connsiteX3" fmla="*/ 450 w 134509"/>
                <a:gd name="connsiteY3" fmla="*/ 67305 h 67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509" h="67254">
                  <a:moveTo>
                    <a:pt x="450" y="50"/>
                  </a:moveTo>
                  <a:lnTo>
                    <a:pt x="134959" y="50"/>
                  </a:lnTo>
                  <a:lnTo>
                    <a:pt x="134959" y="67305"/>
                  </a:lnTo>
                  <a:lnTo>
                    <a:pt x="450" y="67305"/>
                  </a:lnTo>
                  <a:close/>
                </a:path>
              </a:pathLst>
            </a:custGeom>
            <a:solidFill>
              <a:srgbClr val="F4B942">
                <a:alpha val="60000"/>
              </a:srgbClr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11F2CC12-3A6A-DCF1-6B53-ABBD0E9896BF}"/>
                </a:ext>
              </a:extLst>
            </p:cNvPr>
            <p:cNvSpPr/>
            <p:nvPr/>
          </p:nvSpPr>
          <p:spPr>
            <a:xfrm>
              <a:off x="10313549" y="3294490"/>
              <a:ext cx="179345" cy="67254"/>
            </a:xfrm>
            <a:custGeom>
              <a:avLst/>
              <a:gdLst>
                <a:gd name="connsiteX0" fmla="*/ 450 w 179345"/>
                <a:gd name="connsiteY0" fmla="*/ 50 h 67254"/>
                <a:gd name="connsiteX1" fmla="*/ 179796 w 179345"/>
                <a:gd name="connsiteY1" fmla="*/ 50 h 67254"/>
                <a:gd name="connsiteX2" fmla="*/ 179796 w 179345"/>
                <a:gd name="connsiteY2" fmla="*/ 67305 h 67254"/>
                <a:gd name="connsiteX3" fmla="*/ 450 w 179345"/>
                <a:gd name="connsiteY3" fmla="*/ 67305 h 67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345" h="67254">
                  <a:moveTo>
                    <a:pt x="450" y="50"/>
                  </a:moveTo>
                  <a:lnTo>
                    <a:pt x="179796" y="50"/>
                  </a:lnTo>
                  <a:lnTo>
                    <a:pt x="179796" y="67305"/>
                  </a:lnTo>
                  <a:lnTo>
                    <a:pt x="450" y="67305"/>
                  </a:lnTo>
                  <a:close/>
                </a:path>
              </a:pathLst>
            </a:custGeom>
            <a:solidFill>
              <a:srgbClr val="F4B942">
                <a:alpha val="40000"/>
              </a:srgbClr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8830E36D-6847-4112-0DD4-292DC62CF887}"/>
                </a:ext>
              </a:extLst>
            </p:cNvPr>
            <p:cNvSpPr/>
            <p:nvPr/>
          </p:nvSpPr>
          <p:spPr>
            <a:xfrm>
              <a:off x="10134203" y="3384163"/>
              <a:ext cx="89672" cy="89672"/>
            </a:xfrm>
            <a:custGeom>
              <a:avLst/>
              <a:gdLst>
                <a:gd name="connsiteX0" fmla="*/ 450 w 89672"/>
                <a:gd name="connsiteY0" fmla="*/ 50 h 89672"/>
                <a:gd name="connsiteX1" fmla="*/ 90123 w 89672"/>
                <a:gd name="connsiteY1" fmla="*/ 50 h 89672"/>
                <a:gd name="connsiteX2" fmla="*/ 90123 w 89672"/>
                <a:gd name="connsiteY2" fmla="*/ 89723 h 89672"/>
                <a:gd name="connsiteX3" fmla="*/ 450 w 89672"/>
                <a:gd name="connsiteY3" fmla="*/ 89723 h 8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72" h="89672">
                  <a:moveTo>
                    <a:pt x="450" y="50"/>
                  </a:moveTo>
                  <a:lnTo>
                    <a:pt x="90123" y="50"/>
                  </a:lnTo>
                  <a:lnTo>
                    <a:pt x="90123" y="89723"/>
                  </a:lnTo>
                  <a:lnTo>
                    <a:pt x="450" y="89723"/>
                  </a:lnTo>
                  <a:close/>
                </a:path>
              </a:pathLst>
            </a:custGeom>
            <a:solidFill>
              <a:srgbClr val="F4B942">
                <a:alpha val="50000"/>
              </a:srgbClr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6F81172C-5DAD-8037-00E6-011814ACA5D2}"/>
                </a:ext>
              </a:extLst>
            </p:cNvPr>
            <p:cNvSpPr/>
            <p:nvPr/>
          </p:nvSpPr>
          <p:spPr>
            <a:xfrm>
              <a:off x="10268712" y="3384163"/>
              <a:ext cx="224182" cy="89672"/>
            </a:xfrm>
            <a:custGeom>
              <a:avLst/>
              <a:gdLst>
                <a:gd name="connsiteX0" fmla="*/ 450 w 224182"/>
                <a:gd name="connsiteY0" fmla="*/ 50 h 89672"/>
                <a:gd name="connsiteX1" fmla="*/ 224632 w 224182"/>
                <a:gd name="connsiteY1" fmla="*/ 50 h 89672"/>
                <a:gd name="connsiteX2" fmla="*/ 224632 w 224182"/>
                <a:gd name="connsiteY2" fmla="*/ 89723 h 89672"/>
                <a:gd name="connsiteX3" fmla="*/ 450 w 224182"/>
                <a:gd name="connsiteY3" fmla="*/ 89723 h 8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182" h="89672">
                  <a:moveTo>
                    <a:pt x="450" y="50"/>
                  </a:moveTo>
                  <a:lnTo>
                    <a:pt x="224632" y="50"/>
                  </a:lnTo>
                  <a:lnTo>
                    <a:pt x="224632" y="89723"/>
                  </a:lnTo>
                  <a:lnTo>
                    <a:pt x="450" y="89723"/>
                  </a:lnTo>
                  <a:close/>
                </a:path>
              </a:pathLst>
            </a:custGeom>
            <a:solidFill>
              <a:srgbClr val="F4B942">
                <a:alpha val="70000"/>
              </a:srgbClr>
            </a:solidFill>
            <a:ln w="224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36" name="WhatsApp Audio 2025-10-02 at 18.30.58">
            <a:hlinkClick r:id="" action="ppaction://media"/>
            <a:extLst>
              <a:ext uri="{FF2B5EF4-FFF2-40B4-BE49-F238E27FC236}">
                <a16:creationId xmlns:a16="http://schemas.microsoft.com/office/drawing/2014/main" id="{6D1E7883-8BA8-7C24-1700-2A0305AE23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13964.071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722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7115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  <p:bldLst>
      <p:bldP spid="8" grpId="0"/>
      <p:bldP spid="11" grpId="0" animBg="1"/>
      <p:bldP spid="12" grpId="0" animBg="1"/>
      <p:bldP spid="16" grpId="0"/>
      <p:bldP spid="18" grpId="0" animBg="1"/>
      <p:bldP spid="1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4DC7BF8D-AF28-46CD-8D48-201EA0545603}"/>
              </a:ext>
            </a:extLst>
          </p:cNvPr>
          <p:cNvSpPr txBox="1"/>
          <p:nvPr/>
        </p:nvSpPr>
        <p:spPr>
          <a:xfrm>
            <a:off x="5918537" y="2703504"/>
            <a:ext cx="63803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7619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 w="38100">
                  <a:solidFill>
                    <a:prstClr val="white"/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Jumble" panose="020B0604020202020204" charset="0"/>
                <a:ea typeface="Nunito" pitchFamily="34" charset="-122"/>
                <a:cs typeface="MV Boli" panose="02000500030200090000" pitchFamily="2" charset="0"/>
              </a:rPr>
              <a:t>CONCLUSION</a:t>
            </a:r>
            <a:endParaRPr kumimoji="0" lang="en-US" sz="7200" b="0" i="0" u="none" strike="noStrike" kern="1200" cap="none" spc="0" normalizeH="0" baseline="0" noProof="0" dirty="0">
              <a:ln w="38100">
                <a:solidFill>
                  <a:prstClr val="white"/>
                </a:solidFill>
              </a:ln>
              <a:solidFill>
                <a:srgbClr val="002060"/>
              </a:solidFill>
              <a:effectLst/>
              <a:uLnTx/>
              <a:uFillTx/>
              <a:latin typeface="Jumble" panose="020B0604020202020204" charset="0"/>
              <a:ea typeface="+mn-ea"/>
              <a:cs typeface="MV Boli" panose="02000500030200090000" pitchFamily="2" charset="0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4C3E835D-E950-05A2-2035-48338B94DBB4}"/>
              </a:ext>
            </a:extLst>
          </p:cNvPr>
          <p:cNvGrpSpPr/>
          <p:nvPr/>
        </p:nvGrpSpPr>
        <p:grpSpPr>
          <a:xfrm>
            <a:off x="-8761517" y="-72553"/>
            <a:ext cx="11329332" cy="6935266"/>
            <a:chOff x="-8675997" y="-72358"/>
            <a:chExt cx="11329332" cy="6935266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D58FE737-0491-4B32-8768-D5DE3698FED0}"/>
                </a:ext>
              </a:extLst>
            </p:cNvPr>
            <p:cNvGrpSpPr/>
            <p:nvPr/>
          </p:nvGrpSpPr>
          <p:grpSpPr>
            <a:xfrm>
              <a:off x="-8675997" y="-72358"/>
              <a:ext cx="11329332" cy="6935266"/>
              <a:chOff x="-26187" y="-84626"/>
              <a:chExt cx="13595198" cy="8322320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85B3F883-CC21-4ED0-95E1-C2172B1E05E7}"/>
                  </a:ext>
                </a:extLst>
              </p:cNvPr>
              <p:cNvSpPr/>
              <p:nvPr/>
            </p:nvSpPr>
            <p:spPr>
              <a:xfrm>
                <a:off x="-26187" y="8094"/>
                <a:ext cx="13595198" cy="8229600"/>
              </a:xfrm>
              <a:custGeom>
                <a:avLst/>
                <a:gdLst>
                  <a:gd name="connsiteX0" fmla="*/ 0 w 11329332"/>
                  <a:gd name="connsiteY0" fmla="*/ 0 h 6858000"/>
                  <a:gd name="connsiteX1" fmla="*/ 10670796 w 11329332"/>
                  <a:gd name="connsiteY1" fmla="*/ 0 h 6858000"/>
                  <a:gd name="connsiteX2" fmla="*/ 10670796 w 11329332"/>
                  <a:gd name="connsiteY2" fmla="*/ 5276675 h 6858000"/>
                  <a:gd name="connsiteX3" fmla="*/ 11190862 w 11329332"/>
                  <a:gd name="connsiteY3" fmla="*/ 5276675 h 6858000"/>
                  <a:gd name="connsiteX4" fmla="*/ 11329332 w 11329332"/>
                  <a:gd name="connsiteY4" fmla="*/ 5415145 h 6858000"/>
                  <a:gd name="connsiteX5" fmla="*/ 11329332 w 11329332"/>
                  <a:gd name="connsiteY5" fmla="*/ 6203607 h 6858000"/>
                  <a:gd name="connsiteX6" fmla="*/ 11190862 w 11329332"/>
                  <a:gd name="connsiteY6" fmla="*/ 6342077 h 6858000"/>
                  <a:gd name="connsiteX7" fmla="*/ 10670796 w 11329332"/>
                  <a:gd name="connsiteY7" fmla="*/ 6342077 h 6858000"/>
                  <a:gd name="connsiteX8" fmla="*/ 10670796 w 11329332"/>
                  <a:gd name="connsiteY8" fmla="*/ 6858000 h 6858000"/>
                  <a:gd name="connsiteX9" fmla="*/ 0 w 11329332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329332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5276675"/>
                    </a:lnTo>
                    <a:lnTo>
                      <a:pt x="11190862" y="5276675"/>
                    </a:lnTo>
                    <a:cubicBezTo>
                      <a:pt x="11267337" y="5276675"/>
                      <a:pt x="11329332" y="5338670"/>
                      <a:pt x="11329332" y="5415145"/>
                    </a:cubicBezTo>
                    <a:lnTo>
                      <a:pt x="11329332" y="6203607"/>
                    </a:lnTo>
                    <a:cubicBezTo>
                      <a:pt x="11329332" y="6280082"/>
                      <a:pt x="11267337" y="6342077"/>
                      <a:pt x="11190862" y="6342077"/>
                    </a:cubicBezTo>
                    <a:lnTo>
                      <a:pt x="10670796" y="6342077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DD435F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8459C9E-FADB-4FB6-BDB7-7087C0E7B665}"/>
                  </a:ext>
                </a:extLst>
              </p:cNvPr>
              <p:cNvSpPr txBox="1"/>
              <p:nvPr/>
            </p:nvSpPr>
            <p:spPr>
              <a:xfrm>
                <a:off x="7861932" y="-84626"/>
                <a:ext cx="2490652" cy="2234458"/>
              </a:xfrm>
              <a:prstGeom prst="rect">
                <a:avLst/>
              </a:prstGeom>
              <a:noFill/>
              <a:effectLst>
                <a:outerShdw blurRad="50800" dist="50800" dir="5400000" sx="1000" sy="1000" algn="ctr" rotWithShape="0">
                  <a:srgbClr val="000000">
                    <a:alpha val="36000"/>
                  </a:srgbClr>
                </a:outerShdw>
              </a:effectLst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01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095C2DE-CA70-437B-9316-A421B58B1236}"/>
                  </a:ext>
                </a:extLst>
              </p:cNvPr>
              <p:cNvSpPr txBox="1"/>
              <p:nvPr/>
            </p:nvSpPr>
            <p:spPr>
              <a:xfrm>
                <a:off x="12752263" y="6346058"/>
                <a:ext cx="737891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1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18608EE-CDEC-4274-81AC-EB101118BA1F}"/>
                </a:ext>
              </a:extLst>
            </p:cNvPr>
            <p:cNvSpPr txBox="1"/>
            <p:nvPr/>
          </p:nvSpPr>
          <p:spPr>
            <a:xfrm>
              <a:off x="-4572706" y="1526741"/>
              <a:ext cx="642529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pPr algn="ctr"/>
              <a:r>
                <a:rPr lang="en-US" dirty="0"/>
                <a:t>"</a:t>
              </a:r>
              <a:r>
                <a:rPr lang="en-IN" dirty="0"/>
                <a:t>Key Takeaway!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E947FFC-292D-4907-8E7F-A406CB64F436}"/>
                </a:ext>
              </a:extLst>
            </p:cNvPr>
            <p:cNvSpPr txBox="1"/>
            <p:nvPr/>
          </p:nvSpPr>
          <p:spPr>
            <a:xfrm>
              <a:off x="-3864165" y="2509967"/>
              <a:ext cx="561791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 Climate change is a complex, interconnected challenge requiring tailored, integrated policy responses rather than universal solutions</a:t>
              </a:r>
            </a:p>
          </p:txBody>
        </p:sp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286CE292-2652-4446-A229-D88280BDEC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-2390861" y="4828839"/>
              <a:ext cx="1955343" cy="1350117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AFBD067-1825-BF76-A71C-0534DA03CF4C}"/>
              </a:ext>
            </a:extLst>
          </p:cNvPr>
          <p:cNvGrpSpPr/>
          <p:nvPr/>
        </p:nvGrpSpPr>
        <p:grpSpPr>
          <a:xfrm>
            <a:off x="-9368002" y="-89691"/>
            <a:ext cx="11317757" cy="6954436"/>
            <a:chOff x="-16847574" y="-89691"/>
            <a:chExt cx="11317757" cy="695443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C192F7B1-8CD5-4700-B01D-DA8DFB48DC63}"/>
                </a:ext>
              </a:extLst>
            </p:cNvPr>
            <p:cNvGrpSpPr/>
            <p:nvPr/>
          </p:nvGrpSpPr>
          <p:grpSpPr>
            <a:xfrm>
              <a:off x="-16847574" y="-89691"/>
              <a:ext cx="11317757" cy="6954436"/>
              <a:chOff x="-6709623" y="-107630"/>
              <a:chExt cx="13581308" cy="8345324"/>
            </a:xfrm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1A2DD5-9608-4DB7-ACBB-338334824328}"/>
                  </a:ext>
                </a:extLst>
              </p:cNvPr>
              <p:cNvSpPr/>
              <p:nvPr/>
            </p:nvSpPr>
            <p:spPr>
              <a:xfrm>
                <a:off x="-6709623" y="8094"/>
                <a:ext cx="13516341" cy="8229600"/>
              </a:xfrm>
              <a:custGeom>
                <a:avLst/>
                <a:gdLst>
                  <a:gd name="connsiteX0" fmla="*/ 0 w 11263618"/>
                  <a:gd name="connsiteY0" fmla="*/ 0 h 6858000"/>
                  <a:gd name="connsiteX1" fmla="*/ 10670796 w 11263618"/>
                  <a:gd name="connsiteY1" fmla="*/ 0 h 6858000"/>
                  <a:gd name="connsiteX2" fmla="*/ 10670796 w 11263618"/>
                  <a:gd name="connsiteY2" fmla="*/ 3784833 h 6858000"/>
                  <a:gd name="connsiteX3" fmla="*/ 11125148 w 11263618"/>
                  <a:gd name="connsiteY3" fmla="*/ 3784833 h 6858000"/>
                  <a:gd name="connsiteX4" fmla="*/ 11263618 w 11263618"/>
                  <a:gd name="connsiteY4" fmla="*/ 3923303 h 6858000"/>
                  <a:gd name="connsiteX5" fmla="*/ 11263618 w 11263618"/>
                  <a:gd name="connsiteY5" fmla="*/ 4711765 h 6858000"/>
                  <a:gd name="connsiteX6" fmla="*/ 11125148 w 11263618"/>
                  <a:gd name="connsiteY6" fmla="*/ 4850235 h 6858000"/>
                  <a:gd name="connsiteX7" fmla="*/ 10670796 w 11263618"/>
                  <a:gd name="connsiteY7" fmla="*/ 4850235 h 6858000"/>
                  <a:gd name="connsiteX8" fmla="*/ 10670796 w 11263618"/>
                  <a:gd name="connsiteY8" fmla="*/ 6858000 h 6858000"/>
                  <a:gd name="connsiteX9" fmla="*/ 0 w 11263618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263618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3784833"/>
                    </a:lnTo>
                    <a:lnTo>
                      <a:pt x="11125148" y="3784833"/>
                    </a:lnTo>
                    <a:cubicBezTo>
                      <a:pt x="11201623" y="3784833"/>
                      <a:pt x="11263618" y="3846828"/>
                      <a:pt x="11263618" y="3923303"/>
                    </a:cubicBezTo>
                    <a:lnTo>
                      <a:pt x="11263618" y="4711765"/>
                    </a:lnTo>
                    <a:cubicBezTo>
                      <a:pt x="11263618" y="4788240"/>
                      <a:pt x="11201623" y="4850235"/>
                      <a:pt x="11125148" y="4850235"/>
                    </a:cubicBezTo>
                    <a:lnTo>
                      <a:pt x="10670796" y="4850235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DD785E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79F07DF0-2D10-4739-A0A2-B51EA9CBC92A}"/>
                  </a:ext>
                </a:extLst>
              </p:cNvPr>
              <p:cNvSpPr txBox="1"/>
              <p:nvPr/>
            </p:nvSpPr>
            <p:spPr>
              <a:xfrm>
                <a:off x="1322986" y="-107630"/>
                <a:ext cx="2612572" cy="2234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02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65BC7806-ABC2-4F68-90A2-5362438F632F}"/>
                  </a:ext>
                </a:extLst>
              </p:cNvPr>
              <p:cNvSpPr txBox="1"/>
              <p:nvPr/>
            </p:nvSpPr>
            <p:spPr>
              <a:xfrm>
                <a:off x="6054937" y="4550002"/>
                <a:ext cx="816748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2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B4D3E31-58D5-4A28-B368-129DB4862AEB}"/>
                </a:ext>
              </a:extLst>
            </p:cNvPr>
            <p:cNvSpPr txBox="1"/>
            <p:nvPr/>
          </p:nvSpPr>
          <p:spPr>
            <a:xfrm>
              <a:off x="-12098342" y="1532828"/>
              <a:ext cx="562206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r>
                <a:rPr lang="en-US" dirty="0"/>
                <a:t>" </a:t>
              </a:r>
              <a:r>
                <a:rPr lang="en-IN" dirty="0"/>
                <a:t>Critical Insight!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656C663-8762-4352-95C0-8F4E714AA57F}"/>
                </a:ext>
              </a:extLst>
            </p:cNvPr>
            <p:cNvSpPr txBox="1"/>
            <p:nvPr/>
          </p:nvSpPr>
          <p:spPr>
            <a:xfrm>
              <a:off x="-12065833" y="2334173"/>
              <a:ext cx="5757168" cy="1938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Renewable energy adoption is important but insufficient alone.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Countries need comprehensive decarbonization strategies addressing multiple climate variables simultaneously.</a:t>
              </a:r>
            </a:p>
          </p:txBody>
        </p:sp>
        <p:grpSp>
          <p:nvGrpSpPr>
            <p:cNvPr id="19" name="Graphic 9">
              <a:extLst>
                <a:ext uri="{FF2B5EF4-FFF2-40B4-BE49-F238E27FC236}">
                  <a16:creationId xmlns:a16="http://schemas.microsoft.com/office/drawing/2014/main" id="{EB040FFF-9522-F1F4-17C7-0AB8B9E04909}"/>
                </a:ext>
              </a:extLst>
            </p:cNvPr>
            <p:cNvGrpSpPr/>
            <p:nvPr/>
          </p:nvGrpSpPr>
          <p:grpSpPr>
            <a:xfrm>
              <a:off x="-11215765" y="4502466"/>
              <a:ext cx="2770482" cy="2131140"/>
              <a:chOff x="5928450" y="1288892"/>
              <a:chExt cx="575545" cy="442727"/>
            </a:xfrm>
          </p:grpSpPr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6674DC9D-7BA2-E996-EC82-966D347A0EF3}"/>
                  </a:ext>
                </a:extLst>
              </p:cNvPr>
              <p:cNvSpPr/>
              <p:nvPr/>
            </p:nvSpPr>
            <p:spPr>
              <a:xfrm>
                <a:off x="5928450" y="1288892"/>
                <a:ext cx="398454" cy="265636"/>
              </a:xfrm>
              <a:custGeom>
                <a:avLst/>
                <a:gdLst>
                  <a:gd name="connsiteX0" fmla="*/ 376468 w 398454"/>
                  <a:gd name="connsiteY0" fmla="*/ 50 h 265636"/>
                  <a:gd name="connsiteX1" fmla="*/ 398605 w 398454"/>
                  <a:gd name="connsiteY1" fmla="*/ 50 h 265636"/>
                  <a:gd name="connsiteX2" fmla="*/ 398605 w 398454"/>
                  <a:gd name="connsiteY2" fmla="*/ 265687 h 265636"/>
                  <a:gd name="connsiteX3" fmla="*/ 376468 w 398454"/>
                  <a:gd name="connsiteY3" fmla="*/ 265687 h 265636"/>
                  <a:gd name="connsiteX4" fmla="*/ 22286 w 398454"/>
                  <a:gd name="connsiteY4" fmla="*/ 265687 h 265636"/>
                  <a:gd name="connsiteX5" fmla="*/ 150 w 398454"/>
                  <a:gd name="connsiteY5" fmla="*/ 265687 h 265636"/>
                  <a:gd name="connsiteX6" fmla="*/ 150 w 398454"/>
                  <a:gd name="connsiteY6" fmla="*/ 50 h 265636"/>
                  <a:gd name="connsiteX7" fmla="*/ 22286 w 398454"/>
                  <a:gd name="connsiteY7" fmla="*/ 50 h 26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8454" h="265636">
                    <a:moveTo>
                      <a:pt x="376468" y="50"/>
                    </a:moveTo>
                    <a:cubicBezTo>
                      <a:pt x="388694" y="50"/>
                      <a:pt x="398605" y="50"/>
                      <a:pt x="398605" y="50"/>
                    </a:cubicBezTo>
                    <a:lnTo>
                      <a:pt x="398605" y="265687"/>
                    </a:lnTo>
                    <a:cubicBezTo>
                      <a:pt x="398605" y="265687"/>
                      <a:pt x="388694" y="265687"/>
                      <a:pt x="376468" y="265687"/>
                    </a:cubicBezTo>
                    <a:lnTo>
                      <a:pt x="22286" y="265687"/>
                    </a:lnTo>
                    <a:cubicBezTo>
                      <a:pt x="10061" y="265687"/>
                      <a:pt x="150" y="265687"/>
                      <a:pt x="150" y="265687"/>
                    </a:cubicBezTo>
                    <a:lnTo>
                      <a:pt x="150" y="50"/>
                    </a:lnTo>
                    <a:cubicBezTo>
                      <a:pt x="150" y="50"/>
                      <a:pt x="10061" y="50"/>
                      <a:pt x="22286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8474217A-55AE-FD01-E8D2-0D1C374C649D}"/>
                  </a:ext>
                </a:extLst>
              </p:cNvPr>
              <p:cNvSpPr/>
              <p:nvPr/>
            </p:nvSpPr>
            <p:spPr>
              <a:xfrm>
                <a:off x="6371178" y="1377437"/>
                <a:ext cx="132818" cy="354182"/>
              </a:xfrm>
              <a:custGeom>
                <a:avLst/>
                <a:gdLst>
                  <a:gd name="connsiteX0" fmla="*/ 110832 w 132818"/>
                  <a:gd name="connsiteY0" fmla="*/ 50 h 354182"/>
                  <a:gd name="connsiteX1" fmla="*/ 132968 w 132818"/>
                  <a:gd name="connsiteY1" fmla="*/ 50 h 354182"/>
                  <a:gd name="connsiteX2" fmla="*/ 132968 w 132818"/>
                  <a:gd name="connsiteY2" fmla="*/ 354232 h 354182"/>
                  <a:gd name="connsiteX3" fmla="*/ 110832 w 132818"/>
                  <a:gd name="connsiteY3" fmla="*/ 354232 h 354182"/>
                  <a:gd name="connsiteX4" fmla="*/ 22286 w 132818"/>
                  <a:gd name="connsiteY4" fmla="*/ 354232 h 354182"/>
                  <a:gd name="connsiteX5" fmla="*/ 150 w 132818"/>
                  <a:gd name="connsiteY5" fmla="*/ 354232 h 354182"/>
                  <a:gd name="connsiteX6" fmla="*/ 150 w 132818"/>
                  <a:gd name="connsiteY6" fmla="*/ 50 h 354182"/>
                  <a:gd name="connsiteX7" fmla="*/ 22286 w 132818"/>
                  <a:gd name="connsiteY7" fmla="*/ 50 h 354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2818" h="354182">
                    <a:moveTo>
                      <a:pt x="110832" y="50"/>
                    </a:moveTo>
                    <a:cubicBezTo>
                      <a:pt x="123057" y="50"/>
                      <a:pt x="132968" y="50"/>
                      <a:pt x="132968" y="50"/>
                    </a:cubicBezTo>
                    <a:lnTo>
                      <a:pt x="132968" y="354232"/>
                    </a:lnTo>
                    <a:cubicBezTo>
                      <a:pt x="132968" y="354232"/>
                      <a:pt x="123057" y="354232"/>
                      <a:pt x="110832" y="354232"/>
                    </a:cubicBezTo>
                    <a:lnTo>
                      <a:pt x="22286" y="354232"/>
                    </a:lnTo>
                    <a:cubicBezTo>
                      <a:pt x="10061" y="354232"/>
                      <a:pt x="150" y="354232"/>
                      <a:pt x="150" y="354232"/>
                    </a:cubicBezTo>
                    <a:lnTo>
                      <a:pt x="150" y="50"/>
                    </a:lnTo>
                    <a:cubicBezTo>
                      <a:pt x="150" y="50"/>
                      <a:pt x="10061" y="50"/>
                      <a:pt x="22286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B7D077B3-9930-7F78-0A71-5C0142A9A595}"/>
                  </a:ext>
                </a:extLst>
              </p:cNvPr>
              <p:cNvSpPr/>
              <p:nvPr/>
            </p:nvSpPr>
            <p:spPr>
              <a:xfrm>
                <a:off x="6061268" y="1554528"/>
                <a:ext cx="265636" cy="44272"/>
              </a:xfrm>
              <a:custGeom>
                <a:avLst/>
                <a:gdLst>
                  <a:gd name="connsiteX0" fmla="*/ 150 w 265636"/>
                  <a:gd name="connsiteY0" fmla="*/ 50 h 44272"/>
                  <a:gd name="connsiteX1" fmla="*/ 265787 w 265636"/>
                  <a:gd name="connsiteY1" fmla="*/ 50 h 44272"/>
                  <a:gd name="connsiteX2" fmla="*/ 265787 w 265636"/>
                  <a:gd name="connsiteY2" fmla="*/ 44323 h 44272"/>
                  <a:gd name="connsiteX3" fmla="*/ 150 w 265636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5636" h="44272">
                    <a:moveTo>
                      <a:pt x="150" y="50"/>
                    </a:moveTo>
                    <a:lnTo>
                      <a:pt x="265787" y="50"/>
                    </a:lnTo>
                    <a:lnTo>
                      <a:pt x="265787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30108149-438A-EBD1-0F45-6873C239FA73}"/>
                  </a:ext>
                </a:extLst>
              </p:cNvPr>
              <p:cNvSpPr/>
              <p:nvPr/>
            </p:nvSpPr>
            <p:spPr>
              <a:xfrm>
                <a:off x="6127677" y="1598801"/>
                <a:ext cx="132818" cy="88545"/>
              </a:xfrm>
              <a:custGeom>
                <a:avLst/>
                <a:gdLst>
                  <a:gd name="connsiteX0" fmla="*/ 150 w 132818"/>
                  <a:gd name="connsiteY0" fmla="*/ 50 h 88545"/>
                  <a:gd name="connsiteX1" fmla="*/ 132968 w 132818"/>
                  <a:gd name="connsiteY1" fmla="*/ 50 h 88545"/>
                  <a:gd name="connsiteX2" fmla="*/ 132968 w 132818"/>
                  <a:gd name="connsiteY2" fmla="*/ 88596 h 88545"/>
                  <a:gd name="connsiteX3" fmla="*/ 150 w 132818"/>
                  <a:gd name="connsiteY3" fmla="*/ 88596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818" h="88545">
                    <a:moveTo>
                      <a:pt x="150" y="50"/>
                    </a:moveTo>
                    <a:lnTo>
                      <a:pt x="132968" y="50"/>
                    </a:lnTo>
                    <a:lnTo>
                      <a:pt x="132968" y="88596"/>
                    </a:lnTo>
                    <a:lnTo>
                      <a:pt x="150" y="88596"/>
                    </a:ln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1FD71055-5C0A-7972-2349-91D1F640DB21}"/>
                  </a:ext>
                </a:extLst>
              </p:cNvPr>
              <p:cNvSpPr/>
              <p:nvPr/>
            </p:nvSpPr>
            <p:spPr>
              <a:xfrm>
                <a:off x="6016995" y="1377437"/>
                <a:ext cx="221363" cy="44272"/>
              </a:xfrm>
              <a:custGeom>
                <a:avLst/>
                <a:gdLst>
                  <a:gd name="connsiteX0" fmla="*/ 150 w 221363"/>
                  <a:gd name="connsiteY0" fmla="*/ 50 h 44272"/>
                  <a:gd name="connsiteX1" fmla="*/ 221514 w 221363"/>
                  <a:gd name="connsiteY1" fmla="*/ 50 h 44272"/>
                  <a:gd name="connsiteX2" fmla="*/ 221514 w 221363"/>
                  <a:gd name="connsiteY2" fmla="*/ 44323 h 44272"/>
                  <a:gd name="connsiteX3" fmla="*/ 150 w 221363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363" h="44272">
                    <a:moveTo>
                      <a:pt x="150" y="50"/>
                    </a:moveTo>
                    <a:lnTo>
                      <a:pt x="221514" y="50"/>
                    </a:lnTo>
                    <a:lnTo>
                      <a:pt x="221514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>
                  <a:alpha val="70000"/>
                </a:srgbClr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90674CFB-9143-5A5B-F47F-02EA268C0DFD}"/>
                  </a:ext>
                </a:extLst>
              </p:cNvPr>
              <p:cNvSpPr/>
              <p:nvPr/>
            </p:nvSpPr>
            <p:spPr>
              <a:xfrm>
                <a:off x="6016995" y="1443846"/>
                <a:ext cx="132818" cy="44272"/>
              </a:xfrm>
              <a:custGeom>
                <a:avLst/>
                <a:gdLst>
                  <a:gd name="connsiteX0" fmla="*/ 150 w 132818"/>
                  <a:gd name="connsiteY0" fmla="*/ 50 h 44272"/>
                  <a:gd name="connsiteX1" fmla="*/ 132968 w 132818"/>
                  <a:gd name="connsiteY1" fmla="*/ 50 h 44272"/>
                  <a:gd name="connsiteX2" fmla="*/ 132968 w 132818"/>
                  <a:gd name="connsiteY2" fmla="*/ 44323 h 44272"/>
                  <a:gd name="connsiteX3" fmla="*/ 150 w 132818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818" h="44272">
                    <a:moveTo>
                      <a:pt x="150" y="50"/>
                    </a:moveTo>
                    <a:lnTo>
                      <a:pt x="132968" y="50"/>
                    </a:lnTo>
                    <a:lnTo>
                      <a:pt x="132968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5E736D45-7C5D-632C-84AB-A566F2B217E0}"/>
                  </a:ext>
                </a:extLst>
              </p:cNvPr>
              <p:cNvSpPr/>
              <p:nvPr/>
            </p:nvSpPr>
            <p:spPr>
              <a:xfrm>
                <a:off x="6393314" y="1421710"/>
                <a:ext cx="44272" cy="44272"/>
              </a:xfrm>
              <a:custGeom>
                <a:avLst/>
                <a:gdLst>
                  <a:gd name="connsiteX0" fmla="*/ 44423 w 44272"/>
                  <a:gd name="connsiteY0" fmla="*/ 22186 h 44272"/>
                  <a:gd name="connsiteX1" fmla="*/ 22286 w 44272"/>
                  <a:gd name="connsiteY1" fmla="*/ 44323 h 44272"/>
                  <a:gd name="connsiteX2" fmla="*/ 150 w 44272"/>
                  <a:gd name="connsiteY2" fmla="*/ 22186 h 44272"/>
                  <a:gd name="connsiteX3" fmla="*/ 22286 w 44272"/>
                  <a:gd name="connsiteY3" fmla="*/ 50 h 44272"/>
                  <a:gd name="connsiteX4" fmla="*/ 44423 w 44272"/>
                  <a:gd name="connsiteY4" fmla="*/ 22186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72" h="44272">
                    <a:moveTo>
                      <a:pt x="44423" y="22186"/>
                    </a:moveTo>
                    <a:cubicBezTo>
                      <a:pt x="44423" y="34412"/>
                      <a:pt x="34512" y="44323"/>
                      <a:pt x="22286" y="44323"/>
                    </a:cubicBezTo>
                    <a:cubicBezTo>
                      <a:pt x="10061" y="44323"/>
                      <a:pt x="150" y="34412"/>
                      <a:pt x="150" y="22186"/>
                    </a:cubicBezTo>
                    <a:cubicBezTo>
                      <a:pt x="150" y="9961"/>
                      <a:pt x="10061" y="50"/>
                      <a:pt x="22286" y="50"/>
                    </a:cubicBezTo>
                    <a:cubicBezTo>
                      <a:pt x="34512" y="50"/>
                      <a:pt x="44423" y="9961"/>
                      <a:pt x="44423" y="2218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70507D81-0E96-12A1-3A4B-314B1CD3ECDE}"/>
                  </a:ext>
                </a:extLst>
              </p:cNvPr>
              <p:cNvSpPr/>
              <p:nvPr/>
            </p:nvSpPr>
            <p:spPr>
              <a:xfrm>
                <a:off x="6437587" y="1421710"/>
                <a:ext cx="44272" cy="44272"/>
              </a:xfrm>
              <a:custGeom>
                <a:avLst/>
                <a:gdLst>
                  <a:gd name="connsiteX0" fmla="*/ 44423 w 44272"/>
                  <a:gd name="connsiteY0" fmla="*/ 22186 h 44272"/>
                  <a:gd name="connsiteX1" fmla="*/ 22286 w 44272"/>
                  <a:gd name="connsiteY1" fmla="*/ 44323 h 44272"/>
                  <a:gd name="connsiteX2" fmla="*/ 150 w 44272"/>
                  <a:gd name="connsiteY2" fmla="*/ 22186 h 44272"/>
                  <a:gd name="connsiteX3" fmla="*/ 22286 w 44272"/>
                  <a:gd name="connsiteY3" fmla="*/ 50 h 44272"/>
                  <a:gd name="connsiteX4" fmla="*/ 44423 w 44272"/>
                  <a:gd name="connsiteY4" fmla="*/ 22186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72" h="44272">
                    <a:moveTo>
                      <a:pt x="44423" y="22186"/>
                    </a:moveTo>
                    <a:cubicBezTo>
                      <a:pt x="44423" y="34412"/>
                      <a:pt x="34512" y="44323"/>
                      <a:pt x="22286" y="44323"/>
                    </a:cubicBezTo>
                    <a:cubicBezTo>
                      <a:pt x="10061" y="44323"/>
                      <a:pt x="150" y="34412"/>
                      <a:pt x="150" y="22186"/>
                    </a:cubicBezTo>
                    <a:cubicBezTo>
                      <a:pt x="150" y="9961"/>
                      <a:pt x="10061" y="50"/>
                      <a:pt x="22286" y="50"/>
                    </a:cubicBezTo>
                    <a:cubicBezTo>
                      <a:pt x="34512" y="50"/>
                      <a:pt x="44423" y="9961"/>
                      <a:pt x="44423" y="2218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2C0B286-EBC6-6C80-52DE-F76A6206DA75}"/>
              </a:ext>
            </a:extLst>
          </p:cNvPr>
          <p:cNvGrpSpPr/>
          <p:nvPr/>
        </p:nvGrpSpPr>
        <p:grpSpPr>
          <a:xfrm>
            <a:off x="-9911745" y="-138285"/>
            <a:ext cx="11224639" cy="6997409"/>
            <a:chOff x="-23421204" y="-89691"/>
            <a:chExt cx="11224639" cy="699740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DE8A7764-DDAF-4BDE-99F2-9F7193385928}"/>
                </a:ext>
              </a:extLst>
            </p:cNvPr>
            <p:cNvGrpSpPr/>
            <p:nvPr/>
          </p:nvGrpSpPr>
          <p:grpSpPr>
            <a:xfrm>
              <a:off x="-23421204" y="-89691"/>
              <a:ext cx="11224639" cy="6997409"/>
              <a:chOff x="-17912244" y="-127212"/>
              <a:chExt cx="13469574" cy="8396894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71D795F-E3D5-47A0-8F86-ABC065E975F9}"/>
                  </a:ext>
                </a:extLst>
              </p:cNvPr>
              <p:cNvSpPr/>
              <p:nvPr/>
            </p:nvSpPr>
            <p:spPr>
              <a:xfrm>
                <a:off x="-17912244" y="40079"/>
                <a:ext cx="13437492" cy="8229603"/>
              </a:xfrm>
              <a:custGeom>
                <a:avLst/>
                <a:gdLst>
                  <a:gd name="connsiteX0" fmla="*/ 0 w 11197904"/>
                  <a:gd name="connsiteY0" fmla="*/ 0 h 6858000"/>
                  <a:gd name="connsiteX1" fmla="*/ 10670796 w 11197904"/>
                  <a:gd name="connsiteY1" fmla="*/ 0 h 6858000"/>
                  <a:gd name="connsiteX2" fmla="*/ 10670796 w 11197904"/>
                  <a:gd name="connsiteY2" fmla="*/ 2292991 h 6858000"/>
                  <a:gd name="connsiteX3" fmla="*/ 11059434 w 11197904"/>
                  <a:gd name="connsiteY3" fmla="*/ 2292991 h 6858000"/>
                  <a:gd name="connsiteX4" fmla="*/ 11197904 w 11197904"/>
                  <a:gd name="connsiteY4" fmla="*/ 2431461 h 6858000"/>
                  <a:gd name="connsiteX5" fmla="*/ 11197904 w 11197904"/>
                  <a:gd name="connsiteY5" fmla="*/ 3219923 h 6858000"/>
                  <a:gd name="connsiteX6" fmla="*/ 11059434 w 11197904"/>
                  <a:gd name="connsiteY6" fmla="*/ 3358393 h 6858000"/>
                  <a:gd name="connsiteX7" fmla="*/ 10670796 w 11197904"/>
                  <a:gd name="connsiteY7" fmla="*/ 3358393 h 6858000"/>
                  <a:gd name="connsiteX8" fmla="*/ 10670796 w 11197904"/>
                  <a:gd name="connsiteY8" fmla="*/ 6858000 h 6858000"/>
                  <a:gd name="connsiteX9" fmla="*/ 0 w 11197904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197904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2292991"/>
                    </a:lnTo>
                    <a:lnTo>
                      <a:pt x="11059434" y="2292991"/>
                    </a:lnTo>
                    <a:cubicBezTo>
                      <a:pt x="11135909" y="2292991"/>
                      <a:pt x="11197904" y="2354986"/>
                      <a:pt x="11197904" y="2431461"/>
                    </a:cubicBezTo>
                    <a:lnTo>
                      <a:pt x="11197904" y="3219923"/>
                    </a:lnTo>
                    <a:cubicBezTo>
                      <a:pt x="11197904" y="3296398"/>
                      <a:pt x="11135909" y="3358393"/>
                      <a:pt x="11059434" y="3358393"/>
                    </a:cubicBezTo>
                    <a:lnTo>
                      <a:pt x="10670796" y="3358393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5AACAA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EF700C8E-FB49-404C-9FC2-1F2195ED3DF4}"/>
                  </a:ext>
                </a:extLst>
              </p:cNvPr>
              <p:cNvSpPr txBox="1"/>
              <p:nvPr/>
            </p:nvSpPr>
            <p:spPr>
              <a:xfrm>
                <a:off x="-9923800" y="-127212"/>
                <a:ext cx="2612573" cy="2234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03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7FA978CC-9DD9-4DE5-A470-0A9824023B48}"/>
                  </a:ext>
                </a:extLst>
              </p:cNvPr>
              <p:cNvSpPr txBox="1"/>
              <p:nvPr/>
            </p:nvSpPr>
            <p:spPr>
              <a:xfrm>
                <a:off x="-5259418" y="2736259"/>
                <a:ext cx="816748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3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3523637-1554-42B6-8546-DF710199DF61}"/>
                </a:ext>
              </a:extLst>
            </p:cNvPr>
            <p:cNvSpPr txBox="1"/>
            <p:nvPr/>
          </p:nvSpPr>
          <p:spPr>
            <a:xfrm>
              <a:off x="-19295878" y="1558325"/>
              <a:ext cx="569852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r>
                <a:rPr lang="en-US" dirty="0"/>
                <a:t>" </a:t>
              </a:r>
              <a:r>
                <a:rPr lang="en-IN" dirty="0"/>
                <a:t>Policy Success!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6930DB-6CDC-4FDD-80F1-E380CCB98C0D}"/>
                </a:ext>
              </a:extLst>
            </p:cNvPr>
            <p:cNvSpPr txBox="1"/>
            <p:nvPr/>
          </p:nvSpPr>
          <p:spPr>
            <a:xfrm>
              <a:off x="-18926264" y="2921242"/>
              <a:ext cx="5869443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 kumimoji="0" sz="2400" b="0" i="0" u="none" strike="noStrike" cap="none" spc="0" normalizeH="0" baseline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</a:defRPr>
              </a:lvl1pPr>
            </a:lstStyle>
            <a:p>
              <a:r>
                <a:rPr lang="en-IN" dirty="0"/>
                <a:t>Requires evidence-based approaches tailored to specific climate profiles and development stages.</a:t>
              </a:r>
            </a:p>
          </p:txBody>
        </p:sp>
        <p:grpSp>
          <p:nvGrpSpPr>
            <p:cNvPr id="29" name="Graphic 9">
              <a:extLst>
                <a:ext uri="{FF2B5EF4-FFF2-40B4-BE49-F238E27FC236}">
                  <a16:creationId xmlns:a16="http://schemas.microsoft.com/office/drawing/2014/main" id="{B3F7FFF3-1569-3E68-32F7-A03B8780052E}"/>
                </a:ext>
              </a:extLst>
            </p:cNvPr>
            <p:cNvGrpSpPr/>
            <p:nvPr/>
          </p:nvGrpSpPr>
          <p:grpSpPr>
            <a:xfrm>
              <a:off x="-17215366" y="4375328"/>
              <a:ext cx="1422722" cy="2045159"/>
              <a:chOff x="8230630" y="1178210"/>
              <a:chExt cx="354182" cy="509136"/>
            </a:xfrm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EFD2F5D5-4CED-AF3D-C5E6-813077AC5742}"/>
                  </a:ext>
                </a:extLst>
              </p:cNvPr>
              <p:cNvSpPr/>
              <p:nvPr/>
            </p:nvSpPr>
            <p:spPr>
              <a:xfrm>
                <a:off x="8274906" y="1178210"/>
                <a:ext cx="265636" cy="243500"/>
              </a:xfrm>
              <a:custGeom>
                <a:avLst/>
                <a:gdLst>
                  <a:gd name="connsiteX0" fmla="*/ 250 w 265636"/>
                  <a:gd name="connsiteY0" fmla="*/ 155005 h 243500"/>
                  <a:gd name="connsiteX1" fmla="*/ 133068 w 265636"/>
                  <a:gd name="connsiteY1" fmla="*/ 50 h 243500"/>
                  <a:gd name="connsiteX2" fmla="*/ 265887 w 265636"/>
                  <a:gd name="connsiteY2" fmla="*/ 155005 h 243500"/>
                  <a:gd name="connsiteX3" fmla="*/ 265887 w 265636"/>
                  <a:gd name="connsiteY3" fmla="*/ 243550 h 24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5636" h="243500">
                    <a:moveTo>
                      <a:pt x="250" y="155005"/>
                    </a:moveTo>
                    <a:cubicBezTo>
                      <a:pt x="250" y="66459"/>
                      <a:pt x="66659" y="50"/>
                      <a:pt x="133068" y="50"/>
                    </a:cubicBezTo>
                    <a:cubicBezTo>
                      <a:pt x="199477" y="50"/>
                      <a:pt x="265887" y="66459"/>
                      <a:pt x="265887" y="155005"/>
                    </a:cubicBezTo>
                    <a:lnTo>
                      <a:pt x="265887" y="243550"/>
                    </a:lnTo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F9646D2A-E5FD-D58B-0F45-92635FA8E371}"/>
                  </a:ext>
                </a:extLst>
              </p:cNvPr>
              <p:cNvSpPr/>
              <p:nvPr/>
            </p:nvSpPr>
            <p:spPr>
              <a:xfrm>
                <a:off x="8230630" y="1421710"/>
                <a:ext cx="354182" cy="265636"/>
              </a:xfrm>
              <a:custGeom>
                <a:avLst/>
                <a:gdLst>
                  <a:gd name="connsiteX0" fmla="*/ 310159 w 354182"/>
                  <a:gd name="connsiteY0" fmla="*/ 50 h 265636"/>
                  <a:gd name="connsiteX1" fmla="*/ 354432 w 354182"/>
                  <a:gd name="connsiteY1" fmla="*/ 50 h 265636"/>
                  <a:gd name="connsiteX2" fmla="*/ 354432 w 354182"/>
                  <a:gd name="connsiteY2" fmla="*/ 265687 h 265636"/>
                  <a:gd name="connsiteX3" fmla="*/ 310159 w 354182"/>
                  <a:gd name="connsiteY3" fmla="*/ 265687 h 265636"/>
                  <a:gd name="connsiteX4" fmla="*/ 44523 w 354182"/>
                  <a:gd name="connsiteY4" fmla="*/ 265687 h 265636"/>
                  <a:gd name="connsiteX5" fmla="*/ 250 w 354182"/>
                  <a:gd name="connsiteY5" fmla="*/ 265687 h 265636"/>
                  <a:gd name="connsiteX6" fmla="*/ 250 w 354182"/>
                  <a:gd name="connsiteY6" fmla="*/ 50 h 265636"/>
                  <a:gd name="connsiteX7" fmla="*/ 44523 w 354182"/>
                  <a:gd name="connsiteY7" fmla="*/ 50 h 26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4182" h="265636">
                    <a:moveTo>
                      <a:pt x="310159" y="50"/>
                    </a:moveTo>
                    <a:cubicBezTo>
                      <a:pt x="334611" y="50"/>
                      <a:pt x="354432" y="50"/>
                      <a:pt x="354432" y="50"/>
                    </a:cubicBezTo>
                    <a:lnTo>
                      <a:pt x="354432" y="265687"/>
                    </a:lnTo>
                    <a:cubicBezTo>
                      <a:pt x="354432" y="265687"/>
                      <a:pt x="334611" y="265687"/>
                      <a:pt x="310159" y="265687"/>
                    </a:cubicBezTo>
                    <a:lnTo>
                      <a:pt x="44523" y="265687"/>
                    </a:lnTo>
                    <a:cubicBezTo>
                      <a:pt x="20072" y="265687"/>
                      <a:pt x="250" y="265687"/>
                      <a:pt x="250" y="265687"/>
                    </a:cubicBezTo>
                    <a:lnTo>
                      <a:pt x="250" y="50"/>
                    </a:lnTo>
                    <a:cubicBezTo>
                      <a:pt x="250" y="50"/>
                      <a:pt x="20072" y="50"/>
                      <a:pt x="44523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BBA9AF03-4A5D-1D62-3E2F-09B6C1ADAFF2}"/>
                  </a:ext>
                </a:extLst>
              </p:cNvPr>
              <p:cNvSpPr/>
              <p:nvPr/>
            </p:nvSpPr>
            <p:spPr>
              <a:xfrm>
                <a:off x="8363448" y="1465983"/>
                <a:ext cx="88545" cy="88545"/>
              </a:xfrm>
              <a:custGeom>
                <a:avLst/>
                <a:gdLst>
                  <a:gd name="connsiteX0" fmla="*/ 88796 w 88545"/>
                  <a:gd name="connsiteY0" fmla="*/ 44323 h 88545"/>
                  <a:gd name="connsiteX1" fmla="*/ 44523 w 88545"/>
                  <a:gd name="connsiteY1" fmla="*/ 88596 h 88545"/>
                  <a:gd name="connsiteX2" fmla="*/ 250 w 88545"/>
                  <a:gd name="connsiteY2" fmla="*/ 44323 h 88545"/>
                  <a:gd name="connsiteX3" fmla="*/ 44523 w 88545"/>
                  <a:gd name="connsiteY3" fmla="*/ 50 h 88545"/>
                  <a:gd name="connsiteX4" fmla="*/ 88796 w 88545"/>
                  <a:gd name="connsiteY4" fmla="*/ 44323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545" h="88545">
                    <a:moveTo>
                      <a:pt x="88796" y="44323"/>
                    </a:moveTo>
                    <a:cubicBezTo>
                      <a:pt x="88796" y="68774"/>
                      <a:pt x="68974" y="88596"/>
                      <a:pt x="44523" y="88596"/>
                    </a:cubicBezTo>
                    <a:cubicBezTo>
                      <a:pt x="20072" y="88596"/>
                      <a:pt x="250" y="68774"/>
                      <a:pt x="250" y="44323"/>
                    </a:cubicBezTo>
                    <a:cubicBezTo>
                      <a:pt x="250" y="19872"/>
                      <a:pt x="20072" y="50"/>
                      <a:pt x="44523" y="50"/>
                    </a:cubicBezTo>
                    <a:cubicBezTo>
                      <a:pt x="68974" y="50"/>
                      <a:pt x="88796" y="19872"/>
                      <a:pt x="88796" y="44323"/>
                    </a:cubicBezTo>
                    <a:close/>
                  </a:path>
                </a:pathLst>
              </a:custGeom>
              <a:noFill/>
              <a:ln w="33195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DACB325E-387A-927D-7F9F-30D4191C415B}"/>
                  </a:ext>
                </a:extLst>
              </p:cNvPr>
              <p:cNvSpPr/>
              <p:nvPr/>
            </p:nvSpPr>
            <p:spPr>
              <a:xfrm>
                <a:off x="8385584" y="1510255"/>
                <a:ext cx="44272" cy="88545"/>
              </a:xfrm>
              <a:custGeom>
                <a:avLst/>
                <a:gdLst>
                  <a:gd name="connsiteX0" fmla="*/ 250 w 44272"/>
                  <a:gd name="connsiteY0" fmla="*/ 50 h 88545"/>
                  <a:gd name="connsiteX1" fmla="*/ 44523 w 44272"/>
                  <a:gd name="connsiteY1" fmla="*/ 50 h 88545"/>
                  <a:gd name="connsiteX2" fmla="*/ 44523 w 44272"/>
                  <a:gd name="connsiteY2" fmla="*/ 88596 h 88545"/>
                  <a:gd name="connsiteX3" fmla="*/ 250 w 44272"/>
                  <a:gd name="connsiteY3" fmla="*/ 88596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72" h="88545">
                    <a:moveTo>
                      <a:pt x="250" y="50"/>
                    </a:moveTo>
                    <a:lnTo>
                      <a:pt x="44523" y="50"/>
                    </a:lnTo>
                    <a:lnTo>
                      <a:pt x="44523" y="88596"/>
                    </a:lnTo>
                    <a:lnTo>
                      <a:pt x="250" y="88596"/>
                    </a:ln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0270D32C-2756-00CA-968D-43FBFBB2B360}"/>
                  </a:ext>
                </a:extLst>
              </p:cNvPr>
              <p:cNvSpPr/>
              <p:nvPr/>
            </p:nvSpPr>
            <p:spPr>
              <a:xfrm>
                <a:off x="8363452" y="1554528"/>
                <a:ext cx="132818" cy="132818"/>
              </a:xfrm>
              <a:custGeom>
                <a:avLst/>
                <a:gdLst>
                  <a:gd name="connsiteX0" fmla="*/ 250 w 132818"/>
                  <a:gd name="connsiteY0" fmla="*/ 88596 h 132818"/>
                  <a:gd name="connsiteX1" fmla="*/ 44523 w 132818"/>
                  <a:gd name="connsiteY1" fmla="*/ 132868 h 132818"/>
                  <a:gd name="connsiteX2" fmla="*/ 133068 w 132818"/>
                  <a:gd name="connsiteY2" fmla="*/ 50 h 132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2818" h="132818">
                    <a:moveTo>
                      <a:pt x="250" y="88596"/>
                    </a:moveTo>
                    <a:lnTo>
                      <a:pt x="44523" y="132868"/>
                    </a:lnTo>
                    <a:lnTo>
                      <a:pt x="133068" y="50"/>
                    </a:lnTo>
                  </a:path>
                </a:pathLst>
              </a:custGeom>
              <a:noFill/>
              <a:ln w="33195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7210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205A63-66CB-0FF7-478C-03291F261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B9CAA6C4-9504-EF89-1EC6-8BA5117BFF7B}"/>
              </a:ext>
            </a:extLst>
          </p:cNvPr>
          <p:cNvSpPr txBox="1"/>
          <p:nvPr/>
        </p:nvSpPr>
        <p:spPr>
          <a:xfrm>
            <a:off x="8129228" y="2801938"/>
            <a:ext cx="40627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7619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 w="38100">
                  <a:solidFill>
                    <a:prstClr val="white"/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Jumble" panose="020B0604020202020204" charset="0"/>
                <a:ea typeface="Nunito" pitchFamily="34" charset="-122"/>
                <a:cs typeface="MV Boli" panose="02000500030200090000" pitchFamily="2" charset="0"/>
              </a:rPr>
              <a:t>CONCLUSION</a:t>
            </a:r>
            <a:endParaRPr kumimoji="0" lang="en-US" sz="4800" b="0" i="0" u="none" strike="noStrike" kern="1200" cap="none" spc="0" normalizeH="0" baseline="0" noProof="0" dirty="0">
              <a:ln w="38100">
                <a:solidFill>
                  <a:prstClr val="white"/>
                </a:solidFill>
              </a:ln>
              <a:solidFill>
                <a:srgbClr val="002060"/>
              </a:solidFill>
              <a:effectLst/>
              <a:uLnTx/>
              <a:uFillTx/>
              <a:latin typeface="Jumble" panose="020B0604020202020204" charset="0"/>
              <a:cs typeface="MV Boli" panose="02000500030200090000" pitchFamily="2" charset="0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2AE0340-A888-749F-C890-610BC64EE836}"/>
              </a:ext>
            </a:extLst>
          </p:cNvPr>
          <p:cNvGrpSpPr/>
          <p:nvPr/>
        </p:nvGrpSpPr>
        <p:grpSpPr>
          <a:xfrm>
            <a:off x="-2608367" y="-72553"/>
            <a:ext cx="11329332" cy="6935266"/>
            <a:chOff x="-8675997" y="-72358"/>
            <a:chExt cx="11329332" cy="6935266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E4D2BCEC-1A6F-A865-AAC6-D731C997E592}"/>
                </a:ext>
              </a:extLst>
            </p:cNvPr>
            <p:cNvGrpSpPr/>
            <p:nvPr/>
          </p:nvGrpSpPr>
          <p:grpSpPr>
            <a:xfrm>
              <a:off x="-8675997" y="-72358"/>
              <a:ext cx="11329332" cy="6935266"/>
              <a:chOff x="-26187" y="-84626"/>
              <a:chExt cx="13595198" cy="8322320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15A1C42D-EC5C-C528-BACF-5717B91F16A9}"/>
                  </a:ext>
                </a:extLst>
              </p:cNvPr>
              <p:cNvSpPr/>
              <p:nvPr/>
            </p:nvSpPr>
            <p:spPr>
              <a:xfrm>
                <a:off x="-26187" y="8094"/>
                <a:ext cx="13595198" cy="8229600"/>
              </a:xfrm>
              <a:custGeom>
                <a:avLst/>
                <a:gdLst>
                  <a:gd name="connsiteX0" fmla="*/ 0 w 11329332"/>
                  <a:gd name="connsiteY0" fmla="*/ 0 h 6858000"/>
                  <a:gd name="connsiteX1" fmla="*/ 10670796 w 11329332"/>
                  <a:gd name="connsiteY1" fmla="*/ 0 h 6858000"/>
                  <a:gd name="connsiteX2" fmla="*/ 10670796 w 11329332"/>
                  <a:gd name="connsiteY2" fmla="*/ 5276675 h 6858000"/>
                  <a:gd name="connsiteX3" fmla="*/ 11190862 w 11329332"/>
                  <a:gd name="connsiteY3" fmla="*/ 5276675 h 6858000"/>
                  <a:gd name="connsiteX4" fmla="*/ 11329332 w 11329332"/>
                  <a:gd name="connsiteY4" fmla="*/ 5415145 h 6858000"/>
                  <a:gd name="connsiteX5" fmla="*/ 11329332 w 11329332"/>
                  <a:gd name="connsiteY5" fmla="*/ 6203607 h 6858000"/>
                  <a:gd name="connsiteX6" fmla="*/ 11190862 w 11329332"/>
                  <a:gd name="connsiteY6" fmla="*/ 6342077 h 6858000"/>
                  <a:gd name="connsiteX7" fmla="*/ 10670796 w 11329332"/>
                  <a:gd name="connsiteY7" fmla="*/ 6342077 h 6858000"/>
                  <a:gd name="connsiteX8" fmla="*/ 10670796 w 11329332"/>
                  <a:gd name="connsiteY8" fmla="*/ 6858000 h 6858000"/>
                  <a:gd name="connsiteX9" fmla="*/ 0 w 11329332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329332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5276675"/>
                    </a:lnTo>
                    <a:lnTo>
                      <a:pt x="11190862" y="5276675"/>
                    </a:lnTo>
                    <a:cubicBezTo>
                      <a:pt x="11267337" y="5276675"/>
                      <a:pt x="11329332" y="5338670"/>
                      <a:pt x="11329332" y="5415145"/>
                    </a:cubicBezTo>
                    <a:lnTo>
                      <a:pt x="11329332" y="6203607"/>
                    </a:lnTo>
                    <a:cubicBezTo>
                      <a:pt x="11329332" y="6280082"/>
                      <a:pt x="11267337" y="6342077"/>
                      <a:pt x="11190862" y="6342077"/>
                    </a:cubicBezTo>
                    <a:lnTo>
                      <a:pt x="10670796" y="6342077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DD435F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284A5F9-E192-5E1E-332F-8F3466626707}"/>
                  </a:ext>
                </a:extLst>
              </p:cNvPr>
              <p:cNvSpPr txBox="1"/>
              <p:nvPr/>
            </p:nvSpPr>
            <p:spPr>
              <a:xfrm>
                <a:off x="7861932" y="-84626"/>
                <a:ext cx="2490652" cy="2234458"/>
              </a:xfrm>
              <a:prstGeom prst="rect">
                <a:avLst/>
              </a:prstGeom>
              <a:noFill/>
              <a:effectLst>
                <a:outerShdw blurRad="50800" dist="50800" dir="5400000" sx="1000" sy="1000" algn="ctr" rotWithShape="0">
                  <a:srgbClr val="000000">
                    <a:alpha val="36000"/>
                  </a:srgbClr>
                </a:outerShdw>
              </a:effectLst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01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6F35BB0-259F-CA38-1BBD-6CDBD865BE8E}"/>
                  </a:ext>
                </a:extLst>
              </p:cNvPr>
              <p:cNvSpPr txBox="1"/>
              <p:nvPr/>
            </p:nvSpPr>
            <p:spPr>
              <a:xfrm>
                <a:off x="12752263" y="6346058"/>
                <a:ext cx="737891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1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4441A58-152B-AEF3-9654-D38CA02735E4}"/>
                </a:ext>
              </a:extLst>
            </p:cNvPr>
            <p:cNvSpPr txBox="1"/>
            <p:nvPr/>
          </p:nvSpPr>
          <p:spPr>
            <a:xfrm>
              <a:off x="-4572706" y="1526741"/>
              <a:ext cx="642529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pPr algn="ctr"/>
              <a:r>
                <a:rPr lang="en-US" dirty="0"/>
                <a:t>"</a:t>
              </a:r>
              <a:r>
                <a:rPr lang="en-IN" dirty="0"/>
                <a:t>Key Takeaway!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64F024B-5BA1-21DC-6CA8-26A440666EF5}"/>
                </a:ext>
              </a:extLst>
            </p:cNvPr>
            <p:cNvSpPr txBox="1"/>
            <p:nvPr/>
          </p:nvSpPr>
          <p:spPr>
            <a:xfrm>
              <a:off x="-3864165" y="2509967"/>
              <a:ext cx="561791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 Climate change is a complex, interconnected challenge requiring tailored, integrated policy responses rather than universal solutions</a:t>
              </a:r>
            </a:p>
          </p:txBody>
        </p:sp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35617109-DF4A-0387-6591-D235FB5DE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-2390861" y="4828839"/>
              <a:ext cx="1955343" cy="1350117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984F904-D5BC-7DCD-1BD4-4EDC353095AD}"/>
              </a:ext>
            </a:extLst>
          </p:cNvPr>
          <p:cNvGrpSpPr/>
          <p:nvPr/>
        </p:nvGrpSpPr>
        <p:grpSpPr>
          <a:xfrm>
            <a:off x="-9368002" y="-89691"/>
            <a:ext cx="11317757" cy="6954436"/>
            <a:chOff x="-16847574" y="-89691"/>
            <a:chExt cx="11317757" cy="695443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1F9F3E4F-F246-D782-CED2-A53DC8978594}"/>
                </a:ext>
              </a:extLst>
            </p:cNvPr>
            <p:cNvGrpSpPr/>
            <p:nvPr/>
          </p:nvGrpSpPr>
          <p:grpSpPr>
            <a:xfrm>
              <a:off x="-16847574" y="-89691"/>
              <a:ext cx="11317757" cy="6954436"/>
              <a:chOff x="-6709623" y="-107630"/>
              <a:chExt cx="13581308" cy="8345324"/>
            </a:xfrm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E41A70B-BED1-E2D2-5591-BFF4F1BE44A9}"/>
                  </a:ext>
                </a:extLst>
              </p:cNvPr>
              <p:cNvSpPr/>
              <p:nvPr/>
            </p:nvSpPr>
            <p:spPr>
              <a:xfrm>
                <a:off x="-6709623" y="8094"/>
                <a:ext cx="13516341" cy="8229600"/>
              </a:xfrm>
              <a:custGeom>
                <a:avLst/>
                <a:gdLst>
                  <a:gd name="connsiteX0" fmla="*/ 0 w 11263618"/>
                  <a:gd name="connsiteY0" fmla="*/ 0 h 6858000"/>
                  <a:gd name="connsiteX1" fmla="*/ 10670796 w 11263618"/>
                  <a:gd name="connsiteY1" fmla="*/ 0 h 6858000"/>
                  <a:gd name="connsiteX2" fmla="*/ 10670796 w 11263618"/>
                  <a:gd name="connsiteY2" fmla="*/ 3784833 h 6858000"/>
                  <a:gd name="connsiteX3" fmla="*/ 11125148 w 11263618"/>
                  <a:gd name="connsiteY3" fmla="*/ 3784833 h 6858000"/>
                  <a:gd name="connsiteX4" fmla="*/ 11263618 w 11263618"/>
                  <a:gd name="connsiteY4" fmla="*/ 3923303 h 6858000"/>
                  <a:gd name="connsiteX5" fmla="*/ 11263618 w 11263618"/>
                  <a:gd name="connsiteY5" fmla="*/ 4711765 h 6858000"/>
                  <a:gd name="connsiteX6" fmla="*/ 11125148 w 11263618"/>
                  <a:gd name="connsiteY6" fmla="*/ 4850235 h 6858000"/>
                  <a:gd name="connsiteX7" fmla="*/ 10670796 w 11263618"/>
                  <a:gd name="connsiteY7" fmla="*/ 4850235 h 6858000"/>
                  <a:gd name="connsiteX8" fmla="*/ 10670796 w 11263618"/>
                  <a:gd name="connsiteY8" fmla="*/ 6858000 h 6858000"/>
                  <a:gd name="connsiteX9" fmla="*/ 0 w 11263618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263618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3784833"/>
                    </a:lnTo>
                    <a:lnTo>
                      <a:pt x="11125148" y="3784833"/>
                    </a:lnTo>
                    <a:cubicBezTo>
                      <a:pt x="11201623" y="3784833"/>
                      <a:pt x="11263618" y="3846828"/>
                      <a:pt x="11263618" y="3923303"/>
                    </a:cubicBezTo>
                    <a:lnTo>
                      <a:pt x="11263618" y="4711765"/>
                    </a:lnTo>
                    <a:cubicBezTo>
                      <a:pt x="11263618" y="4788240"/>
                      <a:pt x="11201623" y="4850235"/>
                      <a:pt x="11125148" y="4850235"/>
                    </a:cubicBezTo>
                    <a:lnTo>
                      <a:pt x="10670796" y="4850235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DD785E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0997FF0F-1FF9-65FE-BF81-0892FFFC6BB1}"/>
                  </a:ext>
                </a:extLst>
              </p:cNvPr>
              <p:cNvSpPr txBox="1"/>
              <p:nvPr/>
            </p:nvSpPr>
            <p:spPr>
              <a:xfrm>
                <a:off x="1322986" y="-107630"/>
                <a:ext cx="2612572" cy="2234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02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CA332894-7521-02AA-B70B-1AAE1C847D49}"/>
                  </a:ext>
                </a:extLst>
              </p:cNvPr>
              <p:cNvSpPr txBox="1"/>
              <p:nvPr/>
            </p:nvSpPr>
            <p:spPr>
              <a:xfrm>
                <a:off x="6054937" y="4550002"/>
                <a:ext cx="816748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2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ED5080C-A6BA-5796-AE01-ACD201CD248E}"/>
                </a:ext>
              </a:extLst>
            </p:cNvPr>
            <p:cNvSpPr txBox="1"/>
            <p:nvPr/>
          </p:nvSpPr>
          <p:spPr>
            <a:xfrm>
              <a:off x="-12098342" y="1532828"/>
              <a:ext cx="562206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r>
                <a:rPr lang="en-US" dirty="0"/>
                <a:t>" </a:t>
              </a:r>
              <a:r>
                <a:rPr lang="en-IN" dirty="0"/>
                <a:t>Critical Insight!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F537940-DD88-C64D-A6C6-F377EEA820EE}"/>
                </a:ext>
              </a:extLst>
            </p:cNvPr>
            <p:cNvSpPr txBox="1"/>
            <p:nvPr/>
          </p:nvSpPr>
          <p:spPr>
            <a:xfrm>
              <a:off x="-12065833" y="2334173"/>
              <a:ext cx="5757168" cy="1938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Renewable energy adoption is important but insufficient alone.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Countries need comprehensive decarbonization strategies addressing multiple climate variables simultaneously.</a:t>
              </a:r>
            </a:p>
          </p:txBody>
        </p:sp>
        <p:grpSp>
          <p:nvGrpSpPr>
            <p:cNvPr id="19" name="Graphic 9">
              <a:extLst>
                <a:ext uri="{FF2B5EF4-FFF2-40B4-BE49-F238E27FC236}">
                  <a16:creationId xmlns:a16="http://schemas.microsoft.com/office/drawing/2014/main" id="{12FA2B7A-25A1-238F-5F68-E7CF2E88834D}"/>
                </a:ext>
              </a:extLst>
            </p:cNvPr>
            <p:cNvGrpSpPr/>
            <p:nvPr/>
          </p:nvGrpSpPr>
          <p:grpSpPr>
            <a:xfrm>
              <a:off x="-11215765" y="4502466"/>
              <a:ext cx="2770482" cy="2131140"/>
              <a:chOff x="5928450" y="1288892"/>
              <a:chExt cx="575545" cy="442727"/>
            </a:xfrm>
          </p:grpSpPr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0556A08E-0481-140B-93CE-BDFA6E424695}"/>
                  </a:ext>
                </a:extLst>
              </p:cNvPr>
              <p:cNvSpPr/>
              <p:nvPr/>
            </p:nvSpPr>
            <p:spPr>
              <a:xfrm>
                <a:off x="5928450" y="1288892"/>
                <a:ext cx="398454" cy="265636"/>
              </a:xfrm>
              <a:custGeom>
                <a:avLst/>
                <a:gdLst>
                  <a:gd name="connsiteX0" fmla="*/ 376468 w 398454"/>
                  <a:gd name="connsiteY0" fmla="*/ 50 h 265636"/>
                  <a:gd name="connsiteX1" fmla="*/ 398605 w 398454"/>
                  <a:gd name="connsiteY1" fmla="*/ 50 h 265636"/>
                  <a:gd name="connsiteX2" fmla="*/ 398605 w 398454"/>
                  <a:gd name="connsiteY2" fmla="*/ 265687 h 265636"/>
                  <a:gd name="connsiteX3" fmla="*/ 376468 w 398454"/>
                  <a:gd name="connsiteY3" fmla="*/ 265687 h 265636"/>
                  <a:gd name="connsiteX4" fmla="*/ 22286 w 398454"/>
                  <a:gd name="connsiteY4" fmla="*/ 265687 h 265636"/>
                  <a:gd name="connsiteX5" fmla="*/ 150 w 398454"/>
                  <a:gd name="connsiteY5" fmla="*/ 265687 h 265636"/>
                  <a:gd name="connsiteX6" fmla="*/ 150 w 398454"/>
                  <a:gd name="connsiteY6" fmla="*/ 50 h 265636"/>
                  <a:gd name="connsiteX7" fmla="*/ 22286 w 398454"/>
                  <a:gd name="connsiteY7" fmla="*/ 50 h 26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8454" h="265636">
                    <a:moveTo>
                      <a:pt x="376468" y="50"/>
                    </a:moveTo>
                    <a:cubicBezTo>
                      <a:pt x="388694" y="50"/>
                      <a:pt x="398605" y="50"/>
                      <a:pt x="398605" y="50"/>
                    </a:cubicBezTo>
                    <a:lnTo>
                      <a:pt x="398605" y="265687"/>
                    </a:lnTo>
                    <a:cubicBezTo>
                      <a:pt x="398605" y="265687"/>
                      <a:pt x="388694" y="265687"/>
                      <a:pt x="376468" y="265687"/>
                    </a:cubicBezTo>
                    <a:lnTo>
                      <a:pt x="22286" y="265687"/>
                    </a:lnTo>
                    <a:cubicBezTo>
                      <a:pt x="10061" y="265687"/>
                      <a:pt x="150" y="265687"/>
                      <a:pt x="150" y="265687"/>
                    </a:cubicBezTo>
                    <a:lnTo>
                      <a:pt x="150" y="50"/>
                    </a:lnTo>
                    <a:cubicBezTo>
                      <a:pt x="150" y="50"/>
                      <a:pt x="10061" y="50"/>
                      <a:pt x="22286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2BEDB992-4100-36AA-BA5D-3BFC7EF6067C}"/>
                  </a:ext>
                </a:extLst>
              </p:cNvPr>
              <p:cNvSpPr/>
              <p:nvPr/>
            </p:nvSpPr>
            <p:spPr>
              <a:xfrm>
                <a:off x="6371178" y="1377437"/>
                <a:ext cx="132818" cy="354182"/>
              </a:xfrm>
              <a:custGeom>
                <a:avLst/>
                <a:gdLst>
                  <a:gd name="connsiteX0" fmla="*/ 110832 w 132818"/>
                  <a:gd name="connsiteY0" fmla="*/ 50 h 354182"/>
                  <a:gd name="connsiteX1" fmla="*/ 132968 w 132818"/>
                  <a:gd name="connsiteY1" fmla="*/ 50 h 354182"/>
                  <a:gd name="connsiteX2" fmla="*/ 132968 w 132818"/>
                  <a:gd name="connsiteY2" fmla="*/ 354232 h 354182"/>
                  <a:gd name="connsiteX3" fmla="*/ 110832 w 132818"/>
                  <a:gd name="connsiteY3" fmla="*/ 354232 h 354182"/>
                  <a:gd name="connsiteX4" fmla="*/ 22286 w 132818"/>
                  <a:gd name="connsiteY4" fmla="*/ 354232 h 354182"/>
                  <a:gd name="connsiteX5" fmla="*/ 150 w 132818"/>
                  <a:gd name="connsiteY5" fmla="*/ 354232 h 354182"/>
                  <a:gd name="connsiteX6" fmla="*/ 150 w 132818"/>
                  <a:gd name="connsiteY6" fmla="*/ 50 h 354182"/>
                  <a:gd name="connsiteX7" fmla="*/ 22286 w 132818"/>
                  <a:gd name="connsiteY7" fmla="*/ 50 h 354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2818" h="354182">
                    <a:moveTo>
                      <a:pt x="110832" y="50"/>
                    </a:moveTo>
                    <a:cubicBezTo>
                      <a:pt x="123057" y="50"/>
                      <a:pt x="132968" y="50"/>
                      <a:pt x="132968" y="50"/>
                    </a:cubicBezTo>
                    <a:lnTo>
                      <a:pt x="132968" y="354232"/>
                    </a:lnTo>
                    <a:cubicBezTo>
                      <a:pt x="132968" y="354232"/>
                      <a:pt x="123057" y="354232"/>
                      <a:pt x="110832" y="354232"/>
                    </a:cubicBezTo>
                    <a:lnTo>
                      <a:pt x="22286" y="354232"/>
                    </a:lnTo>
                    <a:cubicBezTo>
                      <a:pt x="10061" y="354232"/>
                      <a:pt x="150" y="354232"/>
                      <a:pt x="150" y="354232"/>
                    </a:cubicBezTo>
                    <a:lnTo>
                      <a:pt x="150" y="50"/>
                    </a:lnTo>
                    <a:cubicBezTo>
                      <a:pt x="150" y="50"/>
                      <a:pt x="10061" y="50"/>
                      <a:pt x="22286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77814124-F3F4-C81A-2222-F103E1AF6392}"/>
                  </a:ext>
                </a:extLst>
              </p:cNvPr>
              <p:cNvSpPr/>
              <p:nvPr/>
            </p:nvSpPr>
            <p:spPr>
              <a:xfrm>
                <a:off x="6061268" y="1554528"/>
                <a:ext cx="265636" cy="44272"/>
              </a:xfrm>
              <a:custGeom>
                <a:avLst/>
                <a:gdLst>
                  <a:gd name="connsiteX0" fmla="*/ 150 w 265636"/>
                  <a:gd name="connsiteY0" fmla="*/ 50 h 44272"/>
                  <a:gd name="connsiteX1" fmla="*/ 265787 w 265636"/>
                  <a:gd name="connsiteY1" fmla="*/ 50 h 44272"/>
                  <a:gd name="connsiteX2" fmla="*/ 265787 w 265636"/>
                  <a:gd name="connsiteY2" fmla="*/ 44323 h 44272"/>
                  <a:gd name="connsiteX3" fmla="*/ 150 w 265636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5636" h="44272">
                    <a:moveTo>
                      <a:pt x="150" y="50"/>
                    </a:moveTo>
                    <a:lnTo>
                      <a:pt x="265787" y="50"/>
                    </a:lnTo>
                    <a:lnTo>
                      <a:pt x="265787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D7486A7B-2A47-5958-E7FA-D12C059750E2}"/>
                  </a:ext>
                </a:extLst>
              </p:cNvPr>
              <p:cNvSpPr/>
              <p:nvPr/>
            </p:nvSpPr>
            <p:spPr>
              <a:xfrm>
                <a:off x="6127677" y="1598801"/>
                <a:ext cx="132818" cy="88545"/>
              </a:xfrm>
              <a:custGeom>
                <a:avLst/>
                <a:gdLst>
                  <a:gd name="connsiteX0" fmla="*/ 150 w 132818"/>
                  <a:gd name="connsiteY0" fmla="*/ 50 h 88545"/>
                  <a:gd name="connsiteX1" fmla="*/ 132968 w 132818"/>
                  <a:gd name="connsiteY1" fmla="*/ 50 h 88545"/>
                  <a:gd name="connsiteX2" fmla="*/ 132968 w 132818"/>
                  <a:gd name="connsiteY2" fmla="*/ 88596 h 88545"/>
                  <a:gd name="connsiteX3" fmla="*/ 150 w 132818"/>
                  <a:gd name="connsiteY3" fmla="*/ 88596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818" h="88545">
                    <a:moveTo>
                      <a:pt x="150" y="50"/>
                    </a:moveTo>
                    <a:lnTo>
                      <a:pt x="132968" y="50"/>
                    </a:lnTo>
                    <a:lnTo>
                      <a:pt x="132968" y="88596"/>
                    </a:lnTo>
                    <a:lnTo>
                      <a:pt x="150" y="88596"/>
                    </a:ln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4681531A-9949-4906-C394-435076DC386C}"/>
                  </a:ext>
                </a:extLst>
              </p:cNvPr>
              <p:cNvSpPr/>
              <p:nvPr/>
            </p:nvSpPr>
            <p:spPr>
              <a:xfrm>
                <a:off x="6016995" y="1377437"/>
                <a:ext cx="221363" cy="44272"/>
              </a:xfrm>
              <a:custGeom>
                <a:avLst/>
                <a:gdLst>
                  <a:gd name="connsiteX0" fmla="*/ 150 w 221363"/>
                  <a:gd name="connsiteY0" fmla="*/ 50 h 44272"/>
                  <a:gd name="connsiteX1" fmla="*/ 221514 w 221363"/>
                  <a:gd name="connsiteY1" fmla="*/ 50 h 44272"/>
                  <a:gd name="connsiteX2" fmla="*/ 221514 w 221363"/>
                  <a:gd name="connsiteY2" fmla="*/ 44323 h 44272"/>
                  <a:gd name="connsiteX3" fmla="*/ 150 w 221363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363" h="44272">
                    <a:moveTo>
                      <a:pt x="150" y="50"/>
                    </a:moveTo>
                    <a:lnTo>
                      <a:pt x="221514" y="50"/>
                    </a:lnTo>
                    <a:lnTo>
                      <a:pt x="221514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>
                  <a:alpha val="70000"/>
                </a:srgbClr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565B96A5-5108-4A6C-8C3E-D102EDF5494B}"/>
                  </a:ext>
                </a:extLst>
              </p:cNvPr>
              <p:cNvSpPr/>
              <p:nvPr/>
            </p:nvSpPr>
            <p:spPr>
              <a:xfrm>
                <a:off x="6016995" y="1443846"/>
                <a:ext cx="132818" cy="44272"/>
              </a:xfrm>
              <a:custGeom>
                <a:avLst/>
                <a:gdLst>
                  <a:gd name="connsiteX0" fmla="*/ 150 w 132818"/>
                  <a:gd name="connsiteY0" fmla="*/ 50 h 44272"/>
                  <a:gd name="connsiteX1" fmla="*/ 132968 w 132818"/>
                  <a:gd name="connsiteY1" fmla="*/ 50 h 44272"/>
                  <a:gd name="connsiteX2" fmla="*/ 132968 w 132818"/>
                  <a:gd name="connsiteY2" fmla="*/ 44323 h 44272"/>
                  <a:gd name="connsiteX3" fmla="*/ 150 w 132818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818" h="44272">
                    <a:moveTo>
                      <a:pt x="150" y="50"/>
                    </a:moveTo>
                    <a:lnTo>
                      <a:pt x="132968" y="50"/>
                    </a:lnTo>
                    <a:lnTo>
                      <a:pt x="132968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7AD9C96F-4C48-BC78-969D-4971DE1D3071}"/>
                  </a:ext>
                </a:extLst>
              </p:cNvPr>
              <p:cNvSpPr/>
              <p:nvPr/>
            </p:nvSpPr>
            <p:spPr>
              <a:xfrm>
                <a:off x="6393314" y="1421710"/>
                <a:ext cx="44272" cy="44272"/>
              </a:xfrm>
              <a:custGeom>
                <a:avLst/>
                <a:gdLst>
                  <a:gd name="connsiteX0" fmla="*/ 44423 w 44272"/>
                  <a:gd name="connsiteY0" fmla="*/ 22186 h 44272"/>
                  <a:gd name="connsiteX1" fmla="*/ 22286 w 44272"/>
                  <a:gd name="connsiteY1" fmla="*/ 44323 h 44272"/>
                  <a:gd name="connsiteX2" fmla="*/ 150 w 44272"/>
                  <a:gd name="connsiteY2" fmla="*/ 22186 h 44272"/>
                  <a:gd name="connsiteX3" fmla="*/ 22286 w 44272"/>
                  <a:gd name="connsiteY3" fmla="*/ 50 h 44272"/>
                  <a:gd name="connsiteX4" fmla="*/ 44423 w 44272"/>
                  <a:gd name="connsiteY4" fmla="*/ 22186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72" h="44272">
                    <a:moveTo>
                      <a:pt x="44423" y="22186"/>
                    </a:moveTo>
                    <a:cubicBezTo>
                      <a:pt x="44423" y="34412"/>
                      <a:pt x="34512" y="44323"/>
                      <a:pt x="22286" y="44323"/>
                    </a:cubicBezTo>
                    <a:cubicBezTo>
                      <a:pt x="10061" y="44323"/>
                      <a:pt x="150" y="34412"/>
                      <a:pt x="150" y="22186"/>
                    </a:cubicBezTo>
                    <a:cubicBezTo>
                      <a:pt x="150" y="9961"/>
                      <a:pt x="10061" y="50"/>
                      <a:pt x="22286" y="50"/>
                    </a:cubicBezTo>
                    <a:cubicBezTo>
                      <a:pt x="34512" y="50"/>
                      <a:pt x="44423" y="9961"/>
                      <a:pt x="44423" y="2218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449AE481-8346-763F-927E-B70CB7CD98E5}"/>
                  </a:ext>
                </a:extLst>
              </p:cNvPr>
              <p:cNvSpPr/>
              <p:nvPr/>
            </p:nvSpPr>
            <p:spPr>
              <a:xfrm>
                <a:off x="6437587" y="1421710"/>
                <a:ext cx="44272" cy="44272"/>
              </a:xfrm>
              <a:custGeom>
                <a:avLst/>
                <a:gdLst>
                  <a:gd name="connsiteX0" fmla="*/ 44423 w 44272"/>
                  <a:gd name="connsiteY0" fmla="*/ 22186 h 44272"/>
                  <a:gd name="connsiteX1" fmla="*/ 22286 w 44272"/>
                  <a:gd name="connsiteY1" fmla="*/ 44323 h 44272"/>
                  <a:gd name="connsiteX2" fmla="*/ 150 w 44272"/>
                  <a:gd name="connsiteY2" fmla="*/ 22186 h 44272"/>
                  <a:gd name="connsiteX3" fmla="*/ 22286 w 44272"/>
                  <a:gd name="connsiteY3" fmla="*/ 50 h 44272"/>
                  <a:gd name="connsiteX4" fmla="*/ 44423 w 44272"/>
                  <a:gd name="connsiteY4" fmla="*/ 22186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72" h="44272">
                    <a:moveTo>
                      <a:pt x="44423" y="22186"/>
                    </a:moveTo>
                    <a:cubicBezTo>
                      <a:pt x="44423" y="34412"/>
                      <a:pt x="34512" y="44323"/>
                      <a:pt x="22286" y="44323"/>
                    </a:cubicBezTo>
                    <a:cubicBezTo>
                      <a:pt x="10061" y="44323"/>
                      <a:pt x="150" y="34412"/>
                      <a:pt x="150" y="22186"/>
                    </a:cubicBezTo>
                    <a:cubicBezTo>
                      <a:pt x="150" y="9961"/>
                      <a:pt x="10061" y="50"/>
                      <a:pt x="22286" y="50"/>
                    </a:cubicBezTo>
                    <a:cubicBezTo>
                      <a:pt x="34512" y="50"/>
                      <a:pt x="44423" y="9961"/>
                      <a:pt x="44423" y="2218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6171658-3AB6-E2AC-17A9-63A166725B68}"/>
              </a:ext>
            </a:extLst>
          </p:cNvPr>
          <p:cNvGrpSpPr/>
          <p:nvPr/>
        </p:nvGrpSpPr>
        <p:grpSpPr>
          <a:xfrm>
            <a:off x="-9911745" y="-138285"/>
            <a:ext cx="11224639" cy="6997409"/>
            <a:chOff x="-23421204" y="-89691"/>
            <a:chExt cx="11224639" cy="699740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51F416E9-300D-E7E4-CFAE-DE80744EA2E9}"/>
                </a:ext>
              </a:extLst>
            </p:cNvPr>
            <p:cNvGrpSpPr/>
            <p:nvPr/>
          </p:nvGrpSpPr>
          <p:grpSpPr>
            <a:xfrm>
              <a:off x="-23421204" y="-89691"/>
              <a:ext cx="11224639" cy="6997409"/>
              <a:chOff x="-17912244" y="-127212"/>
              <a:chExt cx="13469574" cy="8396894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BC13065-A193-D40F-CB6B-84570B439DBD}"/>
                  </a:ext>
                </a:extLst>
              </p:cNvPr>
              <p:cNvSpPr/>
              <p:nvPr/>
            </p:nvSpPr>
            <p:spPr>
              <a:xfrm>
                <a:off x="-17912244" y="40079"/>
                <a:ext cx="13437492" cy="8229603"/>
              </a:xfrm>
              <a:custGeom>
                <a:avLst/>
                <a:gdLst>
                  <a:gd name="connsiteX0" fmla="*/ 0 w 11197904"/>
                  <a:gd name="connsiteY0" fmla="*/ 0 h 6858000"/>
                  <a:gd name="connsiteX1" fmla="*/ 10670796 w 11197904"/>
                  <a:gd name="connsiteY1" fmla="*/ 0 h 6858000"/>
                  <a:gd name="connsiteX2" fmla="*/ 10670796 w 11197904"/>
                  <a:gd name="connsiteY2" fmla="*/ 2292991 h 6858000"/>
                  <a:gd name="connsiteX3" fmla="*/ 11059434 w 11197904"/>
                  <a:gd name="connsiteY3" fmla="*/ 2292991 h 6858000"/>
                  <a:gd name="connsiteX4" fmla="*/ 11197904 w 11197904"/>
                  <a:gd name="connsiteY4" fmla="*/ 2431461 h 6858000"/>
                  <a:gd name="connsiteX5" fmla="*/ 11197904 w 11197904"/>
                  <a:gd name="connsiteY5" fmla="*/ 3219923 h 6858000"/>
                  <a:gd name="connsiteX6" fmla="*/ 11059434 w 11197904"/>
                  <a:gd name="connsiteY6" fmla="*/ 3358393 h 6858000"/>
                  <a:gd name="connsiteX7" fmla="*/ 10670796 w 11197904"/>
                  <a:gd name="connsiteY7" fmla="*/ 3358393 h 6858000"/>
                  <a:gd name="connsiteX8" fmla="*/ 10670796 w 11197904"/>
                  <a:gd name="connsiteY8" fmla="*/ 6858000 h 6858000"/>
                  <a:gd name="connsiteX9" fmla="*/ 0 w 11197904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197904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2292991"/>
                    </a:lnTo>
                    <a:lnTo>
                      <a:pt x="11059434" y="2292991"/>
                    </a:lnTo>
                    <a:cubicBezTo>
                      <a:pt x="11135909" y="2292991"/>
                      <a:pt x="11197904" y="2354986"/>
                      <a:pt x="11197904" y="2431461"/>
                    </a:cubicBezTo>
                    <a:lnTo>
                      <a:pt x="11197904" y="3219923"/>
                    </a:lnTo>
                    <a:cubicBezTo>
                      <a:pt x="11197904" y="3296398"/>
                      <a:pt x="11135909" y="3358393"/>
                      <a:pt x="11059434" y="3358393"/>
                    </a:cubicBezTo>
                    <a:lnTo>
                      <a:pt x="10670796" y="3358393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5AACAA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65372CF9-FF7C-C9CA-8959-71C297E0C804}"/>
                  </a:ext>
                </a:extLst>
              </p:cNvPr>
              <p:cNvSpPr txBox="1"/>
              <p:nvPr/>
            </p:nvSpPr>
            <p:spPr>
              <a:xfrm>
                <a:off x="-9923800" y="-127212"/>
                <a:ext cx="2612573" cy="2234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03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D61E5B13-BC8C-BFEA-4709-FF9C75524D10}"/>
                  </a:ext>
                </a:extLst>
              </p:cNvPr>
              <p:cNvSpPr txBox="1"/>
              <p:nvPr/>
            </p:nvSpPr>
            <p:spPr>
              <a:xfrm>
                <a:off x="-5259418" y="2736259"/>
                <a:ext cx="816748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3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95D22ED0-ECDD-D291-D060-226CF881824A}"/>
                </a:ext>
              </a:extLst>
            </p:cNvPr>
            <p:cNvSpPr txBox="1"/>
            <p:nvPr/>
          </p:nvSpPr>
          <p:spPr>
            <a:xfrm>
              <a:off x="-19295878" y="1558325"/>
              <a:ext cx="569852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r>
                <a:rPr lang="en-US" dirty="0"/>
                <a:t>" </a:t>
              </a:r>
              <a:r>
                <a:rPr lang="en-IN" dirty="0"/>
                <a:t>Policy Success!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5122CA1-29D1-AF99-07B0-10459183F2F6}"/>
                </a:ext>
              </a:extLst>
            </p:cNvPr>
            <p:cNvSpPr txBox="1"/>
            <p:nvPr/>
          </p:nvSpPr>
          <p:spPr>
            <a:xfrm>
              <a:off x="-18926264" y="2921242"/>
              <a:ext cx="5869443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 kumimoji="0" sz="2400" b="0" i="0" u="none" strike="noStrike" cap="none" spc="0" normalizeH="0" baseline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</a:defRPr>
              </a:lvl1pPr>
            </a:lstStyle>
            <a:p>
              <a:r>
                <a:rPr lang="en-IN" dirty="0"/>
                <a:t>Requires evidence-based approaches tailored to specific climate profiles and development stages.</a:t>
              </a:r>
            </a:p>
          </p:txBody>
        </p:sp>
        <p:grpSp>
          <p:nvGrpSpPr>
            <p:cNvPr id="29" name="Graphic 9">
              <a:extLst>
                <a:ext uri="{FF2B5EF4-FFF2-40B4-BE49-F238E27FC236}">
                  <a16:creationId xmlns:a16="http://schemas.microsoft.com/office/drawing/2014/main" id="{083C40C7-F81A-A6C4-B2AC-7524AEDDD314}"/>
                </a:ext>
              </a:extLst>
            </p:cNvPr>
            <p:cNvGrpSpPr/>
            <p:nvPr/>
          </p:nvGrpSpPr>
          <p:grpSpPr>
            <a:xfrm>
              <a:off x="-17215366" y="4375328"/>
              <a:ext cx="1422722" cy="2045159"/>
              <a:chOff x="8230630" y="1178210"/>
              <a:chExt cx="354182" cy="509136"/>
            </a:xfrm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C552E48F-9B19-F37B-A37E-1EB1A14BF6BA}"/>
                  </a:ext>
                </a:extLst>
              </p:cNvPr>
              <p:cNvSpPr/>
              <p:nvPr/>
            </p:nvSpPr>
            <p:spPr>
              <a:xfrm>
                <a:off x="8274906" y="1178210"/>
                <a:ext cx="265636" cy="243500"/>
              </a:xfrm>
              <a:custGeom>
                <a:avLst/>
                <a:gdLst>
                  <a:gd name="connsiteX0" fmla="*/ 250 w 265636"/>
                  <a:gd name="connsiteY0" fmla="*/ 155005 h 243500"/>
                  <a:gd name="connsiteX1" fmla="*/ 133068 w 265636"/>
                  <a:gd name="connsiteY1" fmla="*/ 50 h 243500"/>
                  <a:gd name="connsiteX2" fmla="*/ 265887 w 265636"/>
                  <a:gd name="connsiteY2" fmla="*/ 155005 h 243500"/>
                  <a:gd name="connsiteX3" fmla="*/ 265887 w 265636"/>
                  <a:gd name="connsiteY3" fmla="*/ 243550 h 24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5636" h="243500">
                    <a:moveTo>
                      <a:pt x="250" y="155005"/>
                    </a:moveTo>
                    <a:cubicBezTo>
                      <a:pt x="250" y="66459"/>
                      <a:pt x="66659" y="50"/>
                      <a:pt x="133068" y="50"/>
                    </a:cubicBezTo>
                    <a:cubicBezTo>
                      <a:pt x="199477" y="50"/>
                      <a:pt x="265887" y="66459"/>
                      <a:pt x="265887" y="155005"/>
                    </a:cubicBezTo>
                    <a:lnTo>
                      <a:pt x="265887" y="243550"/>
                    </a:lnTo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4FE13483-4F2E-78B0-9C98-E1766EA3B512}"/>
                  </a:ext>
                </a:extLst>
              </p:cNvPr>
              <p:cNvSpPr/>
              <p:nvPr/>
            </p:nvSpPr>
            <p:spPr>
              <a:xfrm>
                <a:off x="8230630" y="1421710"/>
                <a:ext cx="354182" cy="265636"/>
              </a:xfrm>
              <a:custGeom>
                <a:avLst/>
                <a:gdLst>
                  <a:gd name="connsiteX0" fmla="*/ 310159 w 354182"/>
                  <a:gd name="connsiteY0" fmla="*/ 50 h 265636"/>
                  <a:gd name="connsiteX1" fmla="*/ 354432 w 354182"/>
                  <a:gd name="connsiteY1" fmla="*/ 50 h 265636"/>
                  <a:gd name="connsiteX2" fmla="*/ 354432 w 354182"/>
                  <a:gd name="connsiteY2" fmla="*/ 265687 h 265636"/>
                  <a:gd name="connsiteX3" fmla="*/ 310159 w 354182"/>
                  <a:gd name="connsiteY3" fmla="*/ 265687 h 265636"/>
                  <a:gd name="connsiteX4" fmla="*/ 44523 w 354182"/>
                  <a:gd name="connsiteY4" fmla="*/ 265687 h 265636"/>
                  <a:gd name="connsiteX5" fmla="*/ 250 w 354182"/>
                  <a:gd name="connsiteY5" fmla="*/ 265687 h 265636"/>
                  <a:gd name="connsiteX6" fmla="*/ 250 w 354182"/>
                  <a:gd name="connsiteY6" fmla="*/ 50 h 265636"/>
                  <a:gd name="connsiteX7" fmla="*/ 44523 w 354182"/>
                  <a:gd name="connsiteY7" fmla="*/ 50 h 26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4182" h="265636">
                    <a:moveTo>
                      <a:pt x="310159" y="50"/>
                    </a:moveTo>
                    <a:cubicBezTo>
                      <a:pt x="334611" y="50"/>
                      <a:pt x="354432" y="50"/>
                      <a:pt x="354432" y="50"/>
                    </a:cubicBezTo>
                    <a:lnTo>
                      <a:pt x="354432" y="265687"/>
                    </a:lnTo>
                    <a:cubicBezTo>
                      <a:pt x="354432" y="265687"/>
                      <a:pt x="334611" y="265687"/>
                      <a:pt x="310159" y="265687"/>
                    </a:cubicBezTo>
                    <a:lnTo>
                      <a:pt x="44523" y="265687"/>
                    </a:lnTo>
                    <a:cubicBezTo>
                      <a:pt x="20072" y="265687"/>
                      <a:pt x="250" y="265687"/>
                      <a:pt x="250" y="265687"/>
                    </a:cubicBezTo>
                    <a:lnTo>
                      <a:pt x="250" y="50"/>
                    </a:lnTo>
                    <a:cubicBezTo>
                      <a:pt x="250" y="50"/>
                      <a:pt x="20072" y="50"/>
                      <a:pt x="44523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E0BD0723-EDDA-3F13-899E-C92E375008A9}"/>
                  </a:ext>
                </a:extLst>
              </p:cNvPr>
              <p:cNvSpPr/>
              <p:nvPr/>
            </p:nvSpPr>
            <p:spPr>
              <a:xfrm>
                <a:off x="8363448" y="1465983"/>
                <a:ext cx="88545" cy="88545"/>
              </a:xfrm>
              <a:custGeom>
                <a:avLst/>
                <a:gdLst>
                  <a:gd name="connsiteX0" fmla="*/ 88796 w 88545"/>
                  <a:gd name="connsiteY0" fmla="*/ 44323 h 88545"/>
                  <a:gd name="connsiteX1" fmla="*/ 44523 w 88545"/>
                  <a:gd name="connsiteY1" fmla="*/ 88596 h 88545"/>
                  <a:gd name="connsiteX2" fmla="*/ 250 w 88545"/>
                  <a:gd name="connsiteY2" fmla="*/ 44323 h 88545"/>
                  <a:gd name="connsiteX3" fmla="*/ 44523 w 88545"/>
                  <a:gd name="connsiteY3" fmla="*/ 50 h 88545"/>
                  <a:gd name="connsiteX4" fmla="*/ 88796 w 88545"/>
                  <a:gd name="connsiteY4" fmla="*/ 44323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545" h="88545">
                    <a:moveTo>
                      <a:pt x="88796" y="44323"/>
                    </a:moveTo>
                    <a:cubicBezTo>
                      <a:pt x="88796" y="68774"/>
                      <a:pt x="68974" y="88596"/>
                      <a:pt x="44523" y="88596"/>
                    </a:cubicBezTo>
                    <a:cubicBezTo>
                      <a:pt x="20072" y="88596"/>
                      <a:pt x="250" y="68774"/>
                      <a:pt x="250" y="44323"/>
                    </a:cubicBezTo>
                    <a:cubicBezTo>
                      <a:pt x="250" y="19872"/>
                      <a:pt x="20072" y="50"/>
                      <a:pt x="44523" y="50"/>
                    </a:cubicBezTo>
                    <a:cubicBezTo>
                      <a:pt x="68974" y="50"/>
                      <a:pt x="88796" y="19872"/>
                      <a:pt x="88796" y="44323"/>
                    </a:cubicBezTo>
                    <a:close/>
                  </a:path>
                </a:pathLst>
              </a:custGeom>
              <a:noFill/>
              <a:ln w="33195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86B47110-2C43-8CC3-DBC5-C1111F38085F}"/>
                  </a:ext>
                </a:extLst>
              </p:cNvPr>
              <p:cNvSpPr/>
              <p:nvPr/>
            </p:nvSpPr>
            <p:spPr>
              <a:xfrm>
                <a:off x="8385584" y="1510255"/>
                <a:ext cx="44272" cy="88545"/>
              </a:xfrm>
              <a:custGeom>
                <a:avLst/>
                <a:gdLst>
                  <a:gd name="connsiteX0" fmla="*/ 250 w 44272"/>
                  <a:gd name="connsiteY0" fmla="*/ 50 h 88545"/>
                  <a:gd name="connsiteX1" fmla="*/ 44523 w 44272"/>
                  <a:gd name="connsiteY1" fmla="*/ 50 h 88545"/>
                  <a:gd name="connsiteX2" fmla="*/ 44523 w 44272"/>
                  <a:gd name="connsiteY2" fmla="*/ 88596 h 88545"/>
                  <a:gd name="connsiteX3" fmla="*/ 250 w 44272"/>
                  <a:gd name="connsiteY3" fmla="*/ 88596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72" h="88545">
                    <a:moveTo>
                      <a:pt x="250" y="50"/>
                    </a:moveTo>
                    <a:lnTo>
                      <a:pt x="44523" y="50"/>
                    </a:lnTo>
                    <a:lnTo>
                      <a:pt x="44523" y="88596"/>
                    </a:lnTo>
                    <a:lnTo>
                      <a:pt x="250" y="88596"/>
                    </a:ln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4526EA07-7C35-E709-5926-72CAD411B875}"/>
                  </a:ext>
                </a:extLst>
              </p:cNvPr>
              <p:cNvSpPr/>
              <p:nvPr/>
            </p:nvSpPr>
            <p:spPr>
              <a:xfrm>
                <a:off x="8363452" y="1554528"/>
                <a:ext cx="132818" cy="132818"/>
              </a:xfrm>
              <a:custGeom>
                <a:avLst/>
                <a:gdLst>
                  <a:gd name="connsiteX0" fmla="*/ 250 w 132818"/>
                  <a:gd name="connsiteY0" fmla="*/ 88596 h 132818"/>
                  <a:gd name="connsiteX1" fmla="*/ 44523 w 132818"/>
                  <a:gd name="connsiteY1" fmla="*/ 132868 h 132818"/>
                  <a:gd name="connsiteX2" fmla="*/ 133068 w 132818"/>
                  <a:gd name="connsiteY2" fmla="*/ 50 h 132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2818" h="132818">
                    <a:moveTo>
                      <a:pt x="250" y="88596"/>
                    </a:moveTo>
                    <a:lnTo>
                      <a:pt x="44523" y="132868"/>
                    </a:lnTo>
                    <a:lnTo>
                      <a:pt x="133068" y="50"/>
                    </a:lnTo>
                  </a:path>
                </a:pathLst>
              </a:custGeom>
              <a:noFill/>
              <a:ln w="33195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2" name="WhatsApp Audio 2025-10-02 at 18.40.32">
            <a:hlinkClick r:id="" action="ppaction://media"/>
            <a:extLst>
              <a:ext uri="{FF2B5EF4-FFF2-40B4-BE49-F238E27FC236}">
                <a16:creationId xmlns:a16="http://schemas.microsoft.com/office/drawing/2014/main" id="{AAF28A86-B2F6-4B43-EE17-7CE72A3AAD4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56567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EE8E5C-B54D-F280-1461-3B4DC8913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ABDC3F5C-E4F0-AEE6-A89F-715B41621CF7}"/>
              </a:ext>
            </a:extLst>
          </p:cNvPr>
          <p:cNvGrpSpPr/>
          <p:nvPr/>
        </p:nvGrpSpPr>
        <p:grpSpPr>
          <a:xfrm>
            <a:off x="-2608367" y="-72553"/>
            <a:ext cx="11329332" cy="6935266"/>
            <a:chOff x="-8675997" y="-72358"/>
            <a:chExt cx="11329332" cy="6935266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1A55340-3205-41EC-BA78-B5971127E6BB}"/>
                </a:ext>
              </a:extLst>
            </p:cNvPr>
            <p:cNvGrpSpPr/>
            <p:nvPr/>
          </p:nvGrpSpPr>
          <p:grpSpPr>
            <a:xfrm>
              <a:off x="-8675997" y="-72358"/>
              <a:ext cx="11329332" cy="6935266"/>
              <a:chOff x="-26187" y="-84626"/>
              <a:chExt cx="13595198" cy="8322320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1F38EC28-7D05-9394-622B-E04B485161A6}"/>
                  </a:ext>
                </a:extLst>
              </p:cNvPr>
              <p:cNvSpPr/>
              <p:nvPr/>
            </p:nvSpPr>
            <p:spPr>
              <a:xfrm>
                <a:off x="-26187" y="8094"/>
                <a:ext cx="13595198" cy="8229600"/>
              </a:xfrm>
              <a:custGeom>
                <a:avLst/>
                <a:gdLst>
                  <a:gd name="connsiteX0" fmla="*/ 0 w 11329332"/>
                  <a:gd name="connsiteY0" fmla="*/ 0 h 6858000"/>
                  <a:gd name="connsiteX1" fmla="*/ 10670796 w 11329332"/>
                  <a:gd name="connsiteY1" fmla="*/ 0 h 6858000"/>
                  <a:gd name="connsiteX2" fmla="*/ 10670796 w 11329332"/>
                  <a:gd name="connsiteY2" fmla="*/ 5276675 h 6858000"/>
                  <a:gd name="connsiteX3" fmla="*/ 11190862 w 11329332"/>
                  <a:gd name="connsiteY3" fmla="*/ 5276675 h 6858000"/>
                  <a:gd name="connsiteX4" fmla="*/ 11329332 w 11329332"/>
                  <a:gd name="connsiteY4" fmla="*/ 5415145 h 6858000"/>
                  <a:gd name="connsiteX5" fmla="*/ 11329332 w 11329332"/>
                  <a:gd name="connsiteY5" fmla="*/ 6203607 h 6858000"/>
                  <a:gd name="connsiteX6" fmla="*/ 11190862 w 11329332"/>
                  <a:gd name="connsiteY6" fmla="*/ 6342077 h 6858000"/>
                  <a:gd name="connsiteX7" fmla="*/ 10670796 w 11329332"/>
                  <a:gd name="connsiteY7" fmla="*/ 6342077 h 6858000"/>
                  <a:gd name="connsiteX8" fmla="*/ 10670796 w 11329332"/>
                  <a:gd name="connsiteY8" fmla="*/ 6858000 h 6858000"/>
                  <a:gd name="connsiteX9" fmla="*/ 0 w 11329332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329332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5276675"/>
                    </a:lnTo>
                    <a:lnTo>
                      <a:pt x="11190862" y="5276675"/>
                    </a:lnTo>
                    <a:cubicBezTo>
                      <a:pt x="11267337" y="5276675"/>
                      <a:pt x="11329332" y="5338670"/>
                      <a:pt x="11329332" y="5415145"/>
                    </a:cubicBezTo>
                    <a:lnTo>
                      <a:pt x="11329332" y="6203607"/>
                    </a:lnTo>
                    <a:cubicBezTo>
                      <a:pt x="11329332" y="6280082"/>
                      <a:pt x="11267337" y="6342077"/>
                      <a:pt x="11190862" y="6342077"/>
                    </a:cubicBezTo>
                    <a:lnTo>
                      <a:pt x="10670796" y="6342077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DD435F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D8DE3A8-C554-01E2-EC9E-94D81826AC72}"/>
                  </a:ext>
                </a:extLst>
              </p:cNvPr>
              <p:cNvSpPr txBox="1"/>
              <p:nvPr/>
            </p:nvSpPr>
            <p:spPr>
              <a:xfrm>
                <a:off x="7861932" y="-84626"/>
                <a:ext cx="2490652" cy="2234458"/>
              </a:xfrm>
              <a:prstGeom prst="rect">
                <a:avLst/>
              </a:prstGeom>
              <a:noFill/>
              <a:effectLst>
                <a:outerShdw blurRad="50800" dist="50800" dir="5400000" sx="1000" sy="1000" algn="ctr" rotWithShape="0">
                  <a:srgbClr val="000000">
                    <a:alpha val="36000"/>
                  </a:srgbClr>
                </a:outerShdw>
              </a:effectLst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01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70B8C347-C390-8DA4-D915-6F01356176B9}"/>
                  </a:ext>
                </a:extLst>
              </p:cNvPr>
              <p:cNvSpPr txBox="1"/>
              <p:nvPr/>
            </p:nvSpPr>
            <p:spPr>
              <a:xfrm>
                <a:off x="12752263" y="6346058"/>
                <a:ext cx="737891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1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B9104E2-2ADC-3513-15EA-1F9EF45B037E}"/>
                </a:ext>
              </a:extLst>
            </p:cNvPr>
            <p:cNvSpPr txBox="1"/>
            <p:nvPr/>
          </p:nvSpPr>
          <p:spPr>
            <a:xfrm>
              <a:off x="-4572706" y="1526741"/>
              <a:ext cx="642529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pPr algn="ctr"/>
              <a:r>
                <a:rPr lang="en-US" dirty="0"/>
                <a:t>"</a:t>
              </a:r>
              <a:r>
                <a:rPr lang="en-IN" dirty="0"/>
                <a:t>Key Takeaway!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D2DFA7D-7C14-2D88-0297-9823FA0F7ED5}"/>
                </a:ext>
              </a:extLst>
            </p:cNvPr>
            <p:cNvSpPr txBox="1"/>
            <p:nvPr/>
          </p:nvSpPr>
          <p:spPr>
            <a:xfrm>
              <a:off x="-3864165" y="2509967"/>
              <a:ext cx="561791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 Climate change is a complex, interconnected challenge requiring tailored, integrated policy responses rather than universal solutions</a:t>
              </a:r>
            </a:p>
          </p:txBody>
        </p:sp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22C58615-CEA2-8593-4693-91DC56E09F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-2390861" y="4828839"/>
              <a:ext cx="1955343" cy="1350117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EE0AB0F-07DB-49D1-3E21-D45B70406653}"/>
              </a:ext>
            </a:extLst>
          </p:cNvPr>
          <p:cNvGrpSpPr/>
          <p:nvPr/>
        </p:nvGrpSpPr>
        <p:grpSpPr>
          <a:xfrm>
            <a:off x="-3233902" y="-89691"/>
            <a:ext cx="11317757" cy="6954436"/>
            <a:chOff x="-16847574" y="-89691"/>
            <a:chExt cx="11317757" cy="695443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A232D50B-5EE4-D230-7E89-D62B3375EDDD}"/>
                </a:ext>
              </a:extLst>
            </p:cNvPr>
            <p:cNvGrpSpPr/>
            <p:nvPr/>
          </p:nvGrpSpPr>
          <p:grpSpPr>
            <a:xfrm>
              <a:off x="-16847574" y="-89691"/>
              <a:ext cx="11317757" cy="6954436"/>
              <a:chOff x="-6709623" y="-107630"/>
              <a:chExt cx="13581308" cy="8345324"/>
            </a:xfrm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42207598-7B49-A8FA-7B17-4FC7F12B9BCE}"/>
                  </a:ext>
                </a:extLst>
              </p:cNvPr>
              <p:cNvSpPr/>
              <p:nvPr/>
            </p:nvSpPr>
            <p:spPr>
              <a:xfrm>
                <a:off x="-6709623" y="8094"/>
                <a:ext cx="13516341" cy="8229600"/>
              </a:xfrm>
              <a:custGeom>
                <a:avLst/>
                <a:gdLst>
                  <a:gd name="connsiteX0" fmla="*/ 0 w 11263618"/>
                  <a:gd name="connsiteY0" fmla="*/ 0 h 6858000"/>
                  <a:gd name="connsiteX1" fmla="*/ 10670796 w 11263618"/>
                  <a:gd name="connsiteY1" fmla="*/ 0 h 6858000"/>
                  <a:gd name="connsiteX2" fmla="*/ 10670796 w 11263618"/>
                  <a:gd name="connsiteY2" fmla="*/ 3784833 h 6858000"/>
                  <a:gd name="connsiteX3" fmla="*/ 11125148 w 11263618"/>
                  <a:gd name="connsiteY3" fmla="*/ 3784833 h 6858000"/>
                  <a:gd name="connsiteX4" fmla="*/ 11263618 w 11263618"/>
                  <a:gd name="connsiteY4" fmla="*/ 3923303 h 6858000"/>
                  <a:gd name="connsiteX5" fmla="*/ 11263618 w 11263618"/>
                  <a:gd name="connsiteY5" fmla="*/ 4711765 h 6858000"/>
                  <a:gd name="connsiteX6" fmla="*/ 11125148 w 11263618"/>
                  <a:gd name="connsiteY6" fmla="*/ 4850235 h 6858000"/>
                  <a:gd name="connsiteX7" fmla="*/ 10670796 w 11263618"/>
                  <a:gd name="connsiteY7" fmla="*/ 4850235 h 6858000"/>
                  <a:gd name="connsiteX8" fmla="*/ 10670796 w 11263618"/>
                  <a:gd name="connsiteY8" fmla="*/ 6858000 h 6858000"/>
                  <a:gd name="connsiteX9" fmla="*/ 0 w 11263618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263618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3784833"/>
                    </a:lnTo>
                    <a:lnTo>
                      <a:pt x="11125148" y="3784833"/>
                    </a:lnTo>
                    <a:cubicBezTo>
                      <a:pt x="11201623" y="3784833"/>
                      <a:pt x="11263618" y="3846828"/>
                      <a:pt x="11263618" y="3923303"/>
                    </a:cubicBezTo>
                    <a:lnTo>
                      <a:pt x="11263618" y="4711765"/>
                    </a:lnTo>
                    <a:cubicBezTo>
                      <a:pt x="11263618" y="4788240"/>
                      <a:pt x="11201623" y="4850235"/>
                      <a:pt x="11125148" y="4850235"/>
                    </a:cubicBezTo>
                    <a:lnTo>
                      <a:pt x="10670796" y="4850235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DD785E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C65F581B-5BB3-6B38-45A4-811321779B5E}"/>
                  </a:ext>
                </a:extLst>
              </p:cNvPr>
              <p:cNvSpPr txBox="1"/>
              <p:nvPr/>
            </p:nvSpPr>
            <p:spPr>
              <a:xfrm>
                <a:off x="1322986" y="-107630"/>
                <a:ext cx="2612572" cy="2234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02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53DCC5F5-8FBF-16FB-53DF-99357FDD2156}"/>
                  </a:ext>
                </a:extLst>
              </p:cNvPr>
              <p:cNvSpPr txBox="1"/>
              <p:nvPr/>
            </p:nvSpPr>
            <p:spPr>
              <a:xfrm>
                <a:off x="6054937" y="4550002"/>
                <a:ext cx="816748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2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836002D-3576-2FF0-D528-BC56F0EAE881}"/>
                </a:ext>
              </a:extLst>
            </p:cNvPr>
            <p:cNvSpPr txBox="1"/>
            <p:nvPr/>
          </p:nvSpPr>
          <p:spPr>
            <a:xfrm>
              <a:off x="-12098342" y="1532828"/>
              <a:ext cx="562206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r>
                <a:rPr lang="en-US" dirty="0"/>
                <a:t>" </a:t>
              </a:r>
              <a:r>
                <a:rPr lang="en-IN" dirty="0"/>
                <a:t>Critical Insight!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58C57F9-9D8B-8592-DE9D-95E1BA3F01FC}"/>
                </a:ext>
              </a:extLst>
            </p:cNvPr>
            <p:cNvSpPr txBox="1"/>
            <p:nvPr/>
          </p:nvSpPr>
          <p:spPr>
            <a:xfrm>
              <a:off x="-12065833" y="2334173"/>
              <a:ext cx="5757168" cy="1938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Renewable energy adoption is important but insufficient alone.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Countries need comprehensive decarbonization strategies addressing multiple climate variables simultaneously.</a:t>
              </a:r>
            </a:p>
          </p:txBody>
        </p:sp>
        <p:grpSp>
          <p:nvGrpSpPr>
            <p:cNvPr id="19" name="Graphic 9">
              <a:extLst>
                <a:ext uri="{FF2B5EF4-FFF2-40B4-BE49-F238E27FC236}">
                  <a16:creationId xmlns:a16="http://schemas.microsoft.com/office/drawing/2014/main" id="{C9338EA1-67B6-21E4-5BDD-E0A25144CDFB}"/>
                </a:ext>
              </a:extLst>
            </p:cNvPr>
            <p:cNvGrpSpPr/>
            <p:nvPr/>
          </p:nvGrpSpPr>
          <p:grpSpPr>
            <a:xfrm>
              <a:off x="-11215765" y="4502466"/>
              <a:ext cx="2770482" cy="2131140"/>
              <a:chOff x="5928450" y="1288892"/>
              <a:chExt cx="575545" cy="442727"/>
            </a:xfrm>
          </p:grpSpPr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B29C4760-C9BC-DD4D-717D-B5A20B22B481}"/>
                  </a:ext>
                </a:extLst>
              </p:cNvPr>
              <p:cNvSpPr/>
              <p:nvPr/>
            </p:nvSpPr>
            <p:spPr>
              <a:xfrm>
                <a:off x="5928450" y="1288892"/>
                <a:ext cx="398454" cy="265636"/>
              </a:xfrm>
              <a:custGeom>
                <a:avLst/>
                <a:gdLst>
                  <a:gd name="connsiteX0" fmla="*/ 376468 w 398454"/>
                  <a:gd name="connsiteY0" fmla="*/ 50 h 265636"/>
                  <a:gd name="connsiteX1" fmla="*/ 398605 w 398454"/>
                  <a:gd name="connsiteY1" fmla="*/ 50 h 265636"/>
                  <a:gd name="connsiteX2" fmla="*/ 398605 w 398454"/>
                  <a:gd name="connsiteY2" fmla="*/ 265687 h 265636"/>
                  <a:gd name="connsiteX3" fmla="*/ 376468 w 398454"/>
                  <a:gd name="connsiteY3" fmla="*/ 265687 h 265636"/>
                  <a:gd name="connsiteX4" fmla="*/ 22286 w 398454"/>
                  <a:gd name="connsiteY4" fmla="*/ 265687 h 265636"/>
                  <a:gd name="connsiteX5" fmla="*/ 150 w 398454"/>
                  <a:gd name="connsiteY5" fmla="*/ 265687 h 265636"/>
                  <a:gd name="connsiteX6" fmla="*/ 150 w 398454"/>
                  <a:gd name="connsiteY6" fmla="*/ 50 h 265636"/>
                  <a:gd name="connsiteX7" fmla="*/ 22286 w 398454"/>
                  <a:gd name="connsiteY7" fmla="*/ 50 h 26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8454" h="265636">
                    <a:moveTo>
                      <a:pt x="376468" y="50"/>
                    </a:moveTo>
                    <a:cubicBezTo>
                      <a:pt x="388694" y="50"/>
                      <a:pt x="398605" y="50"/>
                      <a:pt x="398605" y="50"/>
                    </a:cubicBezTo>
                    <a:lnTo>
                      <a:pt x="398605" y="265687"/>
                    </a:lnTo>
                    <a:cubicBezTo>
                      <a:pt x="398605" y="265687"/>
                      <a:pt x="388694" y="265687"/>
                      <a:pt x="376468" y="265687"/>
                    </a:cubicBezTo>
                    <a:lnTo>
                      <a:pt x="22286" y="265687"/>
                    </a:lnTo>
                    <a:cubicBezTo>
                      <a:pt x="10061" y="265687"/>
                      <a:pt x="150" y="265687"/>
                      <a:pt x="150" y="265687"/>
                    </a:cubicBezTo>
                    <a:lnTo>
                      <a:pt x="150" y="50"/>
                    </a:lnTo>
                    <a:cubicBezTo>
                      <a:pt x="150" y="50"/>
                      <a:pt x="10061" y="50"/>
                      <a:pt x="22286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40D1A50D-69D4-5F2E-2C4F-D45E40CF2F09}"/>
                  </a:ext>
                </a:extLst>
              </p:cNvPr>
              <p:cNvSpPr/>
              <p:nvPr/>
            </p:nvSpPr>
            <p:spPr>
              <a:xfrm>
                <a:off x="6371178" y="1377437"/>
                <a:ext cx="132818" cy="354182"/>
              </a:xfrm>
              <a:custGeom>
                <a:avLst/>
                <a:gdLst>
                  <a:gd name="connsiteX0" fmla="*/ 110832 w 132818"/>
                  <a:gd name="connsiteY0" fmla="*/ 50 h 354182"/>
                  <a:gd name="connsiteX1" fmla="*/ 132968 w 132818"/>
                  <a:gd name="connsiteY1" fmla="*/ 50 h 354182"/>
                  <a:gd name="connsiteX2" fmla="*/ 132968 w 132818"/>
                  <a:gd name="connsiteY2" fmla="*/ 354232 h 354182"/>
                  <a:gd name="connsiteX3" fmla="*/ 110832 w 132818"/>
                  <a:gd name="connsiteY3" fmla="*/ 354232 h 354182"/>
                  <a:gd name="connsiteX4" fmla="*/ 22286 w 132818"/>
                  <a:gd name="connsiteY4" fmla="*/ 354232 h 354182"/>
                  <a:gd name="connsiteX5" fmla="*/ 150 w 132818"/>
                  <a:gd name="connsiteY5" fmla="*/ 354232 h 354182"/>
                  <a:gd name="connsiteX6" fmla="*/ 150 w 132818"/>
                  <a:gd name="connsiteY6" fmla="*/ 50 h 354182"/>
                  <a:gd name="connsiteX7" fmla="*/ 22286 w 132818"/>
                  <a:gd name="connsiteY7" fmla="*/ 50 h 354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2818" h="354182">
                    <a:moveTo>
                      <a:pt x="110832" y="50"/>
                    </a:moveTo>
                    <a:cubicBezTo>
                      <a:pt x="123057" y="50"/>
                      <a:pt x="132968" y="50"/>
                      <a:pt x="132968" y="50"/>
                    </a:cubicBezTo>
                    <a:lnTo>
                      <a:pt x="132968" y="354232"/>
                    </a:lnTo>
                    <a:cubicBezTo>
                      <a:pt x="132968" y="354232"/>
                      <a:pt x="123057" y="354232"/>
                      <a:pt x="110832" y="354232"/>
                    </a:cubicBezTo>
                    <a:lnTo>
                      <a:pt x="22286" y="354232"/>
                    </a:lnTo>
                    <a:cubicBezTo>
                      <a:pt x="10061" y="354232"/>
                      <a:pt x="150" y="354232"/>
                      <a:pt x="150" y="354232"/>
                    </a:cubicBezTo>
                    <a:lnTo>
                      <a:pt x="150" y="50"/>
                    </a:lnTo>
                    <a:cubicBezTo>
                      <a:pt x="150" y="50"/>
                      <a:pt x="10061" y="50"/>
                      <a:pt x="22286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93585CC1-47A2-52C0-4871-EA626E375782}"/>
                  </a:ext>
                </a:extLst>
              </p:cNvPr>
              <p:cNvSpPr/>
              <p:nvPr/>
            </p:nvSpPr>
            <p:spPr>
              <a:xfrm>
                <a:off x="6061268" y="1554528"/>
                <a:ext cx="265636" cy="44272"/>
              </a:xfrm>
              <a:custGeom>
                <a:avLst/>
                <a:gdLst>
                  <a:gd name="connsiteX0" fmla="*/ 150 w 265636"/>
                  <a:gd name="connsiteY0" fmla="*/ 50 h 44272"/>
                  <a:gd name="connsiteX1" fmla="*/ 265787 w 265636"/>
                  <a:gd name="connsiteY1" fmla="*/ 50 h 44272"/>
                  <a:gd name="connsiteX2" fmla="*/ 265787 w 265636"/>
                  <a:gd name="connsiteY2" fmla="*/ 44323 h 44272"/>
                  <a:gd name="connsiteX3" fmla="*/ 150 w 265636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5636" h="44272">
                    <a:moveTo>
                      <a:pt x="150" y="50"/>
                    </a:moveTo>
                    <a:lnTo>
                      <a:pt x="265787" y="50"/>
                    </a:lnTo>
                    <a:lnTo>
                      <a:pt x="265787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6CC35491-D2AD-95BA-DA4F-E09935EDDAB8}"/>
                  </a:ext>
                </a:extLst>
              </p:cNvPr>
              <p:cNvSpPr/>
              <p:nvPr/>
            </p:nvSpPr>
            <p:spPr>
              <a:xfrm>
                <a:off x="6127677" y="1598801"/>
                <a:ext cx="132818" cy="88545"/>
              </a:xfrm>
              <a:custGeom>
                <a:avLst/>
                <a:gdLst>
                  <a:gd name="connsiteX0" fmla="*/ 150 w 132818"/>
                  <a:gd name="connsiteY0" fmla="*/ 50 h 88545"/>
                  <a:gd name="connsiteX1" fmla="*/ 132968 w 132818"/>
                  <a:gd name="connsiteY1" fmla="*/ 50 h 88545"/>
                  <a:gd name="connsiteX2" fmla="*/ 132968 w 132818"/>
                  <a:gd name="connsiteY2" fmla="*/ 88596 h 88545"/>
                  <a:gd name="connsiteX3" fmla="*/ 150 w 132818"/>
                  <a:gd name="connsiteY3" fmla="*/ 88596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818" h="88545">
                    <a:moveTo>
                      <a:pt x="150" y="50"/>
                    </a:moveTo>
                    <a:lnTo>
                      <a:pt x="132968" y="50"/>
                    </a:lnTo>
                    <a:lnTo>
                      <a:pt x="132968" y="88596"/>
                    </a:lnTo>
                    <a:lnTo>
                      <a:pt x="150" y="88596"/>
                    </a:ln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E73BF542-9E82-25FE-FC64-30A243CC406E}"/>
                  </a:ext>
                </a:extLst>
              </p:cNvPr>
              <p:cNvSpPr/>
              <p:nvPr/>
            </p:nvSpPr>
            <p:spPr>
              <a:xfrm>
                <a:off x="6016995" y="1377437"/>
                <a:ext cx="221363" cy="44272"/>
              </a:xfrm>
              <a:custGeom>
                <a:avLst/>
                <a:gdLst>
                  <a:gd name="connsiteX0" fmla="*/ 150 w 221363"/>
                  <a:gd name="connsiteY0" fmla="*/ 50 h 44272"/>
                  <a:gd name="connsiteX1" fmla="*/ 221514 w 221363"/>
                  <a:gd name="connsiteY1" fmla="*/ 50 h 44272"/>
                  <a:gd name="connsiteX2" fmla="*/ 221514 w 221363"/>
                  <a:gd name="connsiteY2" fmla="*/ 44323 h 44272"/>
                  <a:gd name="connsiteX3" fmla="*/ 150 w 221363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363" h="44272">
                    <a:moveTo>
                      <a:pt x="150" y="50"/>
                    </a:moveTo>
                    <a:lnTo>
                      <a:pt x="221514" y="50"/>
                    </a:lnTo>
                    <a:lnTo>
                      <a:pt x="221514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>
                  <a:alpha val="70000"/>
                </a:srgbClr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274E2DA9-4FA2-F7F7-5100-EDDBA47FD563}"/>
                  </a:ext>
                </a:extLst>
              </p:cNvPr>
              <p:cNvSpPr/>
              <p:nvPr/>
            </p:nvSpPr>
            <p:spPr>
              <a:xfrm>
                <a:off x="6016995" y="1443846"/>
                <a:ext cx="132818" cy="44272"/>
              </a:xfrm>
              <a:custGeom>
                <a:avLst/>
                <a:gdLst>
                  <a:gd name="connsiteX0" fmla="*/ 150 w 132818"/>
                  <a:gd name="connsiteY0" fmla="*/ 50 h 44272"/>
                  <a:gd name="connsiteX1" fmla="*/ 132968 w 132818"/>
                  <a:gd name="connsiteY1" fmla="*/ 50 h 44272"/>
                  <a:gd name="connsiteX2" fmla="*/ 132968 w 132818"/>
                  <a:gd name="connsiteY2" fmla="*/ 44323 h 44272"/>
                  <a:gd name="connsiteX3" fmla="*/ 150 w 132818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818" h="44272">
                    <a:moveTo>
                      <a:pt x="150" y="50"/>
                    </a:moveTo>
                    <a:lnTo>
                      <a:pt x="132968" y="50"/>
                    </a:lnTo>
                    <a:lnTo>
                      <a:pt x="132968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8B402488-BEB0-1F71-97B5-6E85BFB39075}"/>
                  </a:ext>
                </a:extLst>
              </p:cNvPr>
              <p:cNvSpPr/>
              <p:nvPr/>
            </p:nvSpPr>
            <p:spPr>
              <a:xfrm>
                <a:off x="6393314" y="1421710"/>
                <a:ext cx="44272" cy="44272"/>
              </a:xfrm>
              <a:custGeom>
                <a:avLst/>
                <a:gdLst>
                  <a:gd name="connsiteX0" fmla="*/ 44423 w 44272"/>
                  <a:gd name="connsiteY0" fmla="*/ 22186 h 44272"/>
                  <a:gd name="connsiteX1" fmla="*/ 22286 w 44272"/>
                  <a:gd name="connsiteY1" fmla="*/ 44323 h 44272"/>
                  <a:gd name="connsiteX2" fmla="*/ 150 w 44272"/>
                  <a:gd name="connsiteY2" fmla="*/ 22186 h 44272"/>
                  <a:gd name="connsiteX3" fmla="*/ 22286 w 44272"/>
                  <a:gd name="connsiteY3" fmla="*/ 50 h 44272"/>
                  <a:gd name="connsiteX4" fmla="*/ 44423 w 44272"/>
                  <a:gd name="connsiteY4" fmla="*/ 22186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72" h="44272">
                    <a:moveTo>
                      <a:pt x="44423" y="22186"/>
                    </a:moveTo>
                    <a:cubicBezTo>
                      <a:pt x="44423" y="34412"/>
                      <a:pt x="34512" y="44323"/>
                      <a:pt x="22286" y="44323"/>
                    </a:cubicBezTo>
                    <a:cubicBezTo>
                      <a:pt x="10061" y="44323"/>
                      <a:pt x="150" y="34412"/>
                      <a:pt x="150" y="22186"/>
                    </a:cubicBezTo>
                    <a:cubicBezTo>
                      <a:pt x="150" y="9961"/>
                      <a:pt x="10061" y="50"/>
                      <a:pt x="22286" y="50"/>
                    </a:cubicBezTo>
                    <a:cubicBezTo>
                      <a:pt x="34512" y="50"/>
                      <a:pt x="44423" y="9961"/>
                      <a:pt x="44423" y="2218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80566249-7AA1-07E6-69D0-149112BDF08D}"/>
                  </a:ext>
                </a:extLst>
              </p:cNvPr>
              <p:cNvSpPr/>
              <p:nvPr/>
            </p:nvSpPr>
            <p:spPr>
              <a:xfrm>
                <a:off x="6437587" y="1421710"/>
                <a:ext cx="44272" cy="44272"/>
              </a:xfrm>
              <a:custGeom>
                <a:avLst/>
                <a:gdLst>
                  <a:gd name="connsiteX0" fmla="*/ 44423 w 44272"/>
                  <a:gd name="connsiteY0" fmla="*/ 22186 h 44272"/>
                  <a:gd name="connsiteX1" fmla="*/ 22286 w 44272"/>
                  <a:gd name="connsiteY1" fmla="*/ 44323 h 44272"/>
                  <a:gd name="connsiteX2" fmla="*/ 150 w 44272"/>
                  <a:gd name="connsiteY2" fmla="*/ 22186 h 44272"/>
                  <a:gd name="connsiteX3" fmla="*/ 22286 w 44272"/>
                  <a:gd name="connsiteY3" fmla="*/ 50 h 44272"/>
                  <a:gd name="connsiteX4" fmla="*/ 44423 w 44272"/>
                  <a:gd name="connsiteY4" fmla="*/ 22186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72" h="44272">
                    <a:moveTo>
                      <a:pt x="44423" y="22186"/>
                    </a:moveTo>
                    <a:cubicBezTo>
                      <a:pt x="44423" y="34412"/>
                      <a:pt x="34512" y="44323"/>
                      <a:pt x="22286" y="44323"/>
                    </a:cubicBezTo>
                    <a:cubicBezTo>
                      <a:pt x="10061" y="44323"/>
                      <a:pt x="150" y="34412"/>
                      <a:pt x="150" y="22186"/>
                    </a:cubicBezTo>
                    <a:cubicBezTo>
                      <a:pt x="150" y="9961"/>
                      <a:pt x="10061" y="50"/>
                      <a:pt x="22286" y="50"/>
                    </a:cubicBezTo>
                    <a:cubicBezTo>
                      <a:pt x="34512" y="50"/>
                      <a:pt x="44423" y="9961"/>
                      <a:pt x="44423" y="2218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1966381-55E8-6714-48FC-23C39B592763}"/>
              </a:ext>
            </a:extLst>
          </p:cNvPr>
          <p:cNvGrpSpPr/>
          <p:nvPr/>
        </p:nvGrpSpPr>
        <p:grpSpPr>
          <a:xfrm>
            <a:off x="-9911745" y="-138285"/>
            <a:ext cx="11224639" cy="6997409"/>
            <a:chOff x="-23421204" y="-89691"/>
            <a:chExt cx="11224639" cy="699740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578ADE28-DDF8-BE46-0858-9733F3F428FE}"/>
                </a:ext>
              </a:extLst>
            </p:cNvPr>
            <p:cNvGrpSpPr/>
            <p:nvPr/>
          </p:nvGrpSpPr>
          <p:grpSpPr>
            <a:xfrm>
              <a:off x="-23421204" y="-89691"/>
              <a:ext cx="11224639" cy="6997409"/>
              <a:chOff x="-17912244" y="-127212"/>
              <a:chExt cx="13469574" cy="8396894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BB3940E-7291-94F0-CC1E-5B840BFD38AF}"/>
                  </a:ext>
                </a:extLst>
              </p:cNvPr>
              <p:cNvSpPr/>
              <p:nvPr/>
            </p:nvSpPr>
            <p:spPr>
              <a:xfrm>
                <a:off x="-17912244" y="40079"/>
                <a:ext cx="13437492" cy="8229603"/>
              </a:xfrm>
              <a:custGeom>
                <a:avLst/>
                <a:gdLst>
                  <a:gd name="connsiteX0" fmla="*/ 0 w 11197904"/>
                  <a:gd name="connsiteY0" fmla="*/ 0 h 6858000"/>
                  <a:gd name="connsiteX1" fmla="*/ 10670796 w 11197904"/>
                  <a:gd name="connsiteY1" fmla="*/ 0 h 6858000"/>
                  <a:gd name="connsiteX2" fmla="*/ 10670796 w 11197904"/>
                  <a:gd name="connsiteY2" fmla="*/ 2292991 h 6858000"/>
                  <a:gd name="connsiteX3" fmla="*/ 11059434 w 11197904"/>
                  <a:gd name="connsiteY3" fmla="*/ 2292991 h 6858000"/>
                  <a:gd name="connsiteX4" fmla="*/ 11197904 w 11197904"/>
                  <a:gd name="connsiteY4" fmla="*/ 2431461 h 6858000"/>
                  <a:gd name="connsiteX5" fmla="*/ 11197904 w 11197904"/>
                  <a:gd name="connsiteY5" fmla="*/ 3219923 h 6858000"/>
                  <a:gd name="connsiteX6" fmla="*/ 11059434 w 11197904"/>
                  <a:gd name="connsiteY6" fmla="*/ 3358393 h 6858000"/>
                  <a:gd name="connsiteX7" fmla="*/ 10670796 w 11197904"/>
                  <a:gd name="connsiteY7" fmla="*/ 3358393 h 6858000"/>
                  <a:gd name="connsiteX8" fmla="*/ 10670796 w 11197904"/>
                  <a:gd name="connsiteY8" fmla="*/ 6858000 h 6858000"/>
                  <a:gd name="connsiteX9" fmla="*/ 0 w 11197904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197904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2292991"/>
                    </a:lnTo>
                    <a:lnTo>
                      <a:pt x="11059434" y="2292991"/>
                    </a:lnTo>
                    <a:cubicBezTo>
                      <a:pt x="11135909" y="2292991"/>
                      <a:pt x="11197904" y="2354986"/>
                      <a:pt x="11197904" y="2431461"/>
                    </a:cubicBezTo>
                    <a:lnTo>
                      <a:pt x="11197904" y="3219923"/>
                    </a:lnTo>
                    <a:cubicBezTo>
                      <a:pt x="11197904" y="3296398"/>
                      <a:pt x="11135909" y="3358393"/>
                      <a:pt x="11059434" y="3358393"/>
                    </a:cubicBezTo>
                    <a:lnTo>
                      <a:pt x="10670796" y="3358393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5AACAA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6E559302-F7E3-8863-E99E-3AFF357F5A60}"/>
                  </a:ext>
                </a:extLst>
              </p:cNvPr>
              <p:cNvSpPr txBox="1"/>
              <p:nvPr/>
            </p:nvSpPr>
            <p:spPr>
              <a:xfrm>
                <a:off x="-9923800" y="-127212"/>
                <a:ext cx="2612573" cy="2234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03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9FD8B8BC-1F44-937F-F39C-175E09BE8CEC}"/>
                  </a:ext>
                </a:extLst>
              </p:cNvPr>
              <p:cNvSpPr txBox="1"/>
              <p:nvPr/>
            </p:nvSpPr>
            <p:spPr>
              <a:xfrm>
                <a:off x="-5259418" y="2736259"/>
                <a:ext cx="816748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3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FCA617A-2ECA-7617-C4C4-96B778079234}"/>
                </a:ext>
              </a:extLst>
            </p:cNvPr>
            <p:cNvSpPr txBox="1"/>
            <p:nvPr/>
          </p:nvSpPr>
          <p:spPr>
            <a:xfrm>
              <a:off x="-19295878" y="1558325"/>
              <a:ext cx="569852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r>
                <a:rPr lang="en-US" dirty="0"/>
                <a:t>" </a:t>
              </a:r>
              <a:r>
                <a:rPr lang="en-IN" dirty="0"/>
                <a:t>Policy Success!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F26F561-D657-F98E-A9E1-5633A9812329}"/>
                </a:ext>
              </a:extLst>
            </p:cNvPr>
            <p:cNvSpPr txBox="1"/>
            <p:nvPr/>
          </p:nvSpPr>
          <p:spPr>
            <a:xfrm>
              <a:off x="-18926264" y="2921242"/>
              <a:ext cx="5869443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 kumimoji="0" sz="2400" b="0" i="0" u="none" strike="noStrike" cap="none" spc="0" normalizeH="0" baseline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</a:defRPr>
              </a:lvl1pPr>
            </a:lstStyle>
            <a:p>
              <a:r>
                <a:rPr lang="en-IN" dirty="0"/>
                <a:t>Requires evidence-based approaches tailored to specific climate profiles and development stages.</a:t>
              </a:r>
            </a:p>
          </p:txBody>
        </p:sp>
        <p:grpSp>
          <p:nvGrpSpPr>
            <p:cNvPr id="29" name="Graphic 9">
              <a:extLst>
                <a:ext uri="{FF2B5EF4-FFF2-40B4-BE49-F238E27FC236}">
                  <a16:creationId xmlns:a16="http://schemas.microsoft.com/office/drawing/2014/main" id="{E02E356A-2F41-4253-7978-B7DEAF5A4615}"/>
                </a:ext>
              </a:extLst>
            </p:cNvPr>
            <p:cNvGrpSpPr/>
            <p:nvPr/>
          </p:nvGrpSpPr>
          <p:grpSpPr>
            <a:xfrm>
              <a:off x="-17215366" y="4375328"/>
              <a:ext cx="1422722" cy="2045159"/>
              <a:chOff x="8230630" y="1178210"/>
              <a:chExt cx="354182" cy="509136"/>
            </a:xfrm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00193E34-00BA-B2CA-62BC-5482717CEE3D}"/>
                  </a:ext>
                </a:extLst>
              </p:cNvPr>
              <p:cNvSpPr/>
              <p:nvPr/>
            </p:nvSpPr>
            <p:spPr>
              <a:xfrm>
                <a:off x="8274906" y="1178210"/>
                <a:ext cx="265636" cy="243500"/>
              </a:xfrm>
              <a:custGeom>
                <a:avLst/>
                <a:gdLst>
                  <a:gd name="connsiteX0" fmla="*/ 250 w 265636"/>
                  <a:gd name="connsiteY0" fmla="*/ 155005 h 243500"/>
                  <a:gd name="connsiteX1" fmla="*/ 133068 w 265636"/>
                  <a:gd name="connsiteY1" fmla="*/ 50 h 243500"/>
                  <a:gd name="connsiteX2" fmla="*/ 265887 w 265636"/>
                  <a:gd name="connsiteY2" fmla="*/ 155005 h 243500"/>
                  <a:gd name="connsiteX3" fmla="*/ 265887 w 265636"/>
                  <a:gd name="connsiteY3" fmla="*/ 243550 h 24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5636" h="243500">
                    <a:moveTo>
                      <a:pt x="250" y="155005"/>
                    </a:moveTo>
                    <a:cubicBezTo>
                      <a:pt x="250" y="66459"/>
                      <a:pt x="66659" y="50"/>
                      <a:pt x="133068" y="50"/>
                    </a:cubicBezTo>
                    <a:cubicBezTo>
                      <a:pt x="199477" y="50"/>
                      <a:pt x="265887" y="66459"/>
                      <a:pt x="265887" y="155005"/>
                    </a:cubicBezTo>
                    <a:lnTo>
                      <a:pt x="265887" y="243550"/>
                    </a:lnTo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684C1807-EF60-CC1A-43FD-D4F383518F0C}"/>
                  </a:ext>
                </a:extLst>
              </p:cNvPr>
              <p:cNvSpPr/>
              <p:nvPr/>
            </p:nvSpPr>
            <p:spPr>
              <a:xfrm>
                <a:off x="8230630" y="1421710"/>
                <a:ext cx="354182" cy="265636"/>
              </a:xfrm>
              <a:custGeom>
                <a:avLst/>
                <a:gdLst>
                  <a:gd name="connsiteX0" fmla="*/ 310159 w 354182"/>
                  <a:gd name="connsiteY0" fmla="*/ 50 h 265636"/>
                  <a:gd name="connsiteX1" fmla="*/ 354432 w 354182"/>
                  <a:gd name="connsiteY1" fmla="*/ 50 h 265636"/>
                  <a:gd name="connsiteX2" fmla="*/ 354432 w 354182"/>
                  <a:gd name="connsiteY2" fmla="*/ 265687 h 265636"/>
                  <a:gd name="connsiteX3" fmla="*/ 310159 w 354182"/>
                  <a:gd name="connsiteY3" fmla="*/ 265687 h 265636"/>
                  <a:gd name="connsiteX4" fmla="*/ 44523 w 354182"/>
                  <a:gd name="connsiteY4" fmla="*/ 265687 h 265636"/>
                  <a:gd name="connsiteX5" fmla="*/ 250 w 354182"/>
                  <a:gd name="connsiteY5" fmla="*/ 265687 h 265636"/>
                  <a:gd name="connsiteX6" fmla="*/ 250 w 354182"/>
                  <a:gd name="connsiteY6" fmla="*/ 50 h 265636"/>
                  <a:gd name="connsiteX7" fmla="*/ 44523 w 354182"/>
                  <a:gd name="connsiteY7" fmla="*/ 50 h 26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4182" h="265636">
                    <a:moveTo>
                      <a:pt x="310159" y="50"/>
                    </a:moveTo>
                    <a:cubicBezTo>
                      <a:pt x="334611" y="50"/>
                      <a:pt x="354432" y="50"/>
                      <a:pt x="354432" y="50"/>
                    </a:cubicBezTo>
                    <a:lnTo>
                      <a:pt x="354432" y="265687"/>
                    </a:lnTo>
                    <a:cubicBezTo>
                      <a:pt x="354432" y="265687"/>
                      <a:pt x="334611" y="265687"/>
                      <a:pt x="310159" y="265687"/>
                    </a:cubicBezTo>
                    <a:lnTo>
                      <a:pt x="44523" y="265687"/>
                    </a:lnTo>
                    <a:cubicBezTo>
                      <a:pt x="20072" y="265687"/>
                      <a:pt x="250" y="265687"/>
                      <a:pt x="250" y="265687"/>
                    </a:cubicBezTo>
                    <a:lnTo>
                      <a:pt x="250" y="50"/>
                    </a:lnTo>
                    <a:cubicBezTo>
                      <a:pt x="250" y="50"/>
                      <a:pt x="20072" y="50"/>
                      <a:pt x="44523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E658DBD8-F037-39F6-8BC3-AF0F09CB30E5}"/>
                  </a:ext>
                </a:extLst>
              </p:cNvPr>
              <p:cNvSpPr/>
              <p:nvPr/>
            </p:nvSpPr>
            <p:spPr>
              <a:xfrm>
                <a:off x="8363448" y="1465983"/>
                <a:ext cx="88545" cy="88545"/>
              </a:xfrm>
              <a:custGeom>
                <a:avLst/>
                <a:gdLst>
                  <a:gd name="connsiteX0" fmla="*/ 88796 w 88545"/>
                  <a:gd name="connsiteY0" fmla="*/ 44323 h 88545"/>
                  <a:gd name="connsiteX1" fmla="*/ 44523 w 88545"/>
                  <a:gd name="connsiteY1" fmla="*/ 88596 h 88545"/>
                  <a:gd name="connsiteX2" fmla="*/ 250 w 88545"/>
                  <a:gd name="connsiteY2" fmla="*/ 44323 h 88545"/>
                  <a:gd name="connsiteX3" fmla="*/ 44523 w 88545"/>
                  <a:gd name="connsiteY3" fmla="*/ 50 h 88545"/>
                  <a:gd name="connsiteX4" fmla="*/ 88796 w 88545"/>
                  <a:gd name="connsiteY4" fmla="*/ 44323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545" h="88545">
                    <a:moveTo>
                      <a:pt x="88796" y="44323"/>
                    </a:moveTo>
                    <a:cubicBezTo>
                      <a:pt x="88796" y="68774"/>
                      <a:pt x="68974" y="88596"/>
                      <a:pt x="44523" y="88596"/>
                    </a:cubicBezTo>
                    <a:cubicBezTo>
                      <a:pt x="20072" y="88596"/>
                      <a:pt x="250" y="68774"/>
                      <a:pt x="250" y="44323"/>
                    </a:cubicBezTo>
                    <a:cubicBezTo>
                      <a:pt x="250" y="19872"/>
                      <a:pt x="20072" y="50"/>
                      <a:pt x="44523" y="50"/>
                    </a:cubicBezTo>
                    <a:cubicBezTo>
                      <a:pt x="68974" y="50"/>
                      <a:pt x="88796" y="19872"/>
                      <a:pt x="88796" y="44323"/>
                    </a:cubicBezTo>
                    <a:close/>
                  </a:path>
                </a:pathLst>
              </a:custGeom>
              <a:noFill/>
              <a:ln w="33195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F0AE96BB-65DC-DD34-5C0E-A4726CDCE71D}"/>
                  </a:ext>
                </a:extLst>
              </p:cNvPr>
              <p:cNvSpPr/>
              <p:nvPr/>
            </p:nvSpPr>
            <p:spPr>
              <a:xfrm>
                <a:off x="8385584" y="1510255"/>
                <a:ext cx="44272" cy="88545"/>
              </a:xfrm>
              <a:custGeom>
                <a:avLst/>
                <a:gdLst>
                  <a:gd name="connsiteX0" fmla="*/ 250 w 44272"/>
                  <a:gd name="connsiteY0" fmla="*/ 50 h 88545"/>
                  <a:gd name="connsiteX1" fmla="*/ 44523 w 44272"/>
                  <a:gd name="connsiteY1" fmla="*/ 50 h 88545"/>
                  <a:gd name="connsiteX2" fmla="*/ 44523 w 44272"/>
                  <a:gd name="connsiteY2" fmla="*/ 88596 h 88545"/>
                  <a:gd name="connsiteX3" fmla="*/ 250 w 44272"/>
                  <a:gd name="connsiteY3" fmla="*/ 88596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72" h="88545">
                    <a:moveTo>
                      <a:pt x="250" y="50"/>
                    </a:moveTo>
                    <a:lnTo>
                      <a:pt x="44523" y="50"/>
                    </a:lnTo>
                    <a:lnTo>
                      <a:pt x="44523" y="88596"/>
                    </a:lnTo>
                    <a:lnTo>
                      <a:pt x="250" y="88596"/>
                    </a:ln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46ED21C7-0238-1C25-6EFB-76A1FA652996}"/>
                  </a:ext>
                </a:extLst>
              </p:cNvPr>
              <p:cNvSpPr/>
              <p:nvPr/>
            </p:nvSpPr>
            <p:spPr>
              <a:xfrm>
                <a:off x="8363452" y="1554528"/>
                <a:ext cx="132818" cy="132818"/>
              </a:xfrm>
              <a:custGeom>
                <a:avLst/>
                <a:gdLst>
                  <a:gd name="connsiteX0" fmla="*/ 250 w 132818"/>
                  <a:gd name="connsiteY0" fmla="*/ 88596 h 132818"/>
                  <a:gd name="connsiteX1" fmla="*/ 44523 w 132818"/>
                  <a:gd name="connsiteY1" fmla="*/ 132868 h 132818"/>
                  <a:gd name="connsiteX2" fmla="*/ 133068 w 132818"/>
                  <a:gd name="connsiteY2" fmla="*/ 50 h 132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2818" h="132818">
                    <a:moveTo>
                      <a:pt x="250" y="88596"/>
                    </a:moveTo>
                    <a:lnTo>
                      <a:pt x="44523" y="132868"/>
                    </a:lnTo>
                    <a:lnTo>
                      <a:pt x="133068" y="50"/>
                    </a:lnTo>
                  </a:path>
                </a:pathLst>
              </a:custGeom>
              <a:noFill/>
              <a:ln w="33195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2" name="WhatsApp Audio 2025-10-02 at 18.41.30">
            <a:hlinkClick r:id="" action="ppaction://media"/>
            <a:extLst>
              <a:ext uri="{FF2B5EF4-FFF2-40B4-BE49-F238E27FC236}">
                <a16:creationId xmlns:a16="http://schemas.microsoft.com/office/drawing/2014/main" id="{23CE8DC9-CB93-EC44-FDAC-0B510EBA056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860A5A-9BAB-F2B0-F88D-4857618FEA01}"/>
              </a:ext>
            </a:extLst>
          </p:cNvPr>
          <p:cNvSpPr txBox="1"/>
          <p:nvPr/>
        </p:nvSpPr>
        <p:spPr>
          <a:xfrm>
            <a:off x="8129228" y="2801938"/>
            <a:ext cx="40627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7619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 w="38100">
                  <a:solidFill>
                    <a:prstClr val="white"/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Jumble" panose="020B0604020202020204" charset="0"/>
                <a:ea typeface="Nunito" pitchFamily="34" charset="-122"/>
                <a:cs typeface="MV Boli" panose="02000500030200090000" pitchFamily="2" charset="0"/>
              </a:rPr>
              <a:t>CONCLUSION</a:t>
            </a:r>
            <a:endParaRPr kumimoji="0" lang="en-US" sz="4800" b="0" i="0" u="none" strike="noStrike" kern="1200" cap="none" spc="0" normalizeH="0" baseline="0" noProof="0" dirty="0">
              <a:ln w="38100">
                <a:solidFill>
                  <a:prstClr val="white"/>
                </a:solidFill>
              </a:ln>
              <a:solidFill>
                <a:srgbClr val="002060"/>
              </a:solidFill>
              <a:effectLst/>
              <a:uLnTx/>
              <a:uFillTx/>
              <a:latin typeface="Jumble" panose="020B0604020202020204" charset="0"/>
              <a:cs typeface="MV Boli" panose="02000500030200090000" pitchFamily="2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51784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510B50-6292-EFFE-65DC-87B4E57EB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30421EBB-0CC0-40BC-E839-EFAFDF9216C9}"/>
              </a:ext>
            </a:extLst>
          </p:cNvPr>
          <p:cNvGrpSpPr/>
          <p:nvPr/>
        </p:nvGrpSpPr>
        <p:grpSpPr>
          <a:xfrm>
            <a:off x="-2608367" y="-72553"/>
            <a:ext cx="11329332" cy="6935266"/>
            <a:chOff x="-8675997" y="-72358"/>
            <a:chExt cx="11329332" cy="6935266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8A3BE95-4A1B-2B08-7DB0-CCE548DC413D}"/>
                </a:ext>
              </a:extLst>
            </p:cNvPr>
            <p:cNvGrpSpPr/>
            <p:nvPr/>
          </p:nvGrpSpPr>
          <p:grpSpPr>
            <a:xfrm>
              <a:off x="-8675997" y="-72358"/>
              <a:ext cx="11329332" cy="6935266"/>
              <a:chOff x="-26187" y="-84626"/>
              <a:chExt cx="13595198" cy="8322320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D6A7542-8BD2-181A-455F-F9AC2B6BAEBC}"/>
                  </a:ext>
                </a:extLst>
              </p:cNvPr>
              <p:cNvSpPr/>
              <p:nvPr/>
            </p:nvSpPr>
            <p:spPr>
              <a:xfrm>
                <a:off x="-26187" y="8094"/>
                <a:ext cx="13595198" cy="8229600"/>
              </a:xfrm>
              <a:custGeom>
                <a:avLst/>
                <a:gdLst>
                  <a:gd name="connsiteX0" fmla="*/ 0 w 11329332"/>
                  <a:gd name="connsiteY0" fmla="*/ 0 h 6858000"/>
                  <a:gd name="connsiteX1" fmla="*/ 10670796 w 11329332"/>
                  <a:gd name="connsiteY1" fmla="*/ 0 h 6858000"/>
                  <a:gd name="connsiteX2" fmla="*/ 10670796 w 11329332"/>
                  <a:gd name="connsiteY2" fmla="*/ 5276675 h 6858000"/>
                  <a:gd name="connsiteX3" fmla="*/ 11190862 w 11329332"/>
                  <a:gd name="connsiteY3" fmla="*/ 5276675 h 6858000"/>
                  <a:gd name="connsiteX4" fmla="*/ 11329332 w 11329332"/>
                  <a:gd name="connsiteY4" fmla="*/ 5415145 h 6858000"/>
                  <a:gd name="connsiteX5" fmla="*/ 11329332 w 11329332"/>
                  <a:gd name="connsiteY5" fmla="*/ 6203607 h 6858000"/>
                  <a:gd name="connsiteX6" fmla="*/ 11190862 w 11329332"/>
                  <a:gd name="connsiteY6" fmla="*/ 6342077 h 6858000"/>
                  <a:gd name="connsiteX7" fmla="*/ 10670796 w 11329332"/>
                  <a:gd name="connsiteY7" fmla="*/ 6342077 h 6858000"/>
                  <a:gd name="connsiteX8" fmla="*/ 10670796 w 11329332"/>
                  <a:gd name="connsiteY8" fmla="*/ 6858000 h 6858000"/>
                  <a:gd name="connsiteX9" fmla="*/ 0 w 11329332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329332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5276675"/>
                    </a:lnTo>
                    <a:lnTo>
                      <a:pt x="11190862" y="5276675"/>
                    </a:lnTo>
                    <a:cubicBezTo>
                      <a:pt x="11267337" y="5276675"/>
                      <a:pt x="11329332" y="5338670"/>
                      <a:pt x="11329332" y="5415145"/>
                    </a:cubicBezTo>
                    <a:lnTo>
                      <a:pt x="11329332" y="6203607"/>
                    </a:lnTo>
                    <a:cubicBezTo>
                      <a:pt x="11329332" y="6280082"/>
                      <a:pt x="11267337" y="6342077"/>
                      <a:pt x="11190862" y="6342077"/>
                    </a:cubicBezTo>
                    <a:lnTo>
                      <a:pt x="10670796" y="6342077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DD435F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5A24BFEF-2D99-BA0D-63BE-8DB8F4A124AD}"/>
                  </a:ext>
                </a:extLst>
              </p:cNvPr>
              <p:cNvSpPr txBox="1"/>
              <p:nvPr/>
            </p:nvSpPr>
            <p:spPr>
              <a:xfrm>
                <a:off x="7861932" y="-84626"/>
                <a:ext cx="2490652" cy="2234458"/>
              </a:xfrm>
              <a:prstGeom prst="rect">
                <a:avLst/>
              </a:prstGeom>
              <a:noFill/>
              <a:effectLst>
                <a:outerShdw blurRad="50800" dist="50800" dir="5400000" sx="1000" sy="1000" algn="ctr" rotWithShape="0">
                  <a:srgbClr val="000000">
                    <a:alpha val="36000"/>
                  </a:srgbClr>
                </a:outerShdw>
              </a:effectLst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01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D5987B0-36DF-6462-6FB8-100248CCF6F4}"/>
                  </a:ext>
                </a:extLst>
              </p:cNvPr>
              <p:cNvSpPr txBox="1"/>
              <p:nvPr/>
            </p:nvSpPr>
            <p:spPr>
              <a:xfrm>
                <a:off x="12752263" y="6346058"/>
                <a:ext cx="737891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1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F4918E3-7081-C764-C0E2-8A378C2A7A2F}"/>
                </a:ext>
              </a:extLst>
            </p:cNvPr>
            <p:cNvSpPr txBox="1"/>
            <p:nvPr/>
          </p:nvSpPr>
          <p:spPr>
            <a:xfrm>
              <a:off x="-4572706" y="1526741"/>
              <a:ext cx="642529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pPr algn="ctr"/>
              <a:r>
                <a:rPr lang="en-US" dirty="0"/>
                <a:t>"</a:t>
              </a:r>
              <a:r>
                <a:rPr lang="en-IN" dirty="0"/>
                <a:t>Key Takeaway!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211C7D3-AD71-AC5C-9F16-1235DDBA253E}"/>
                </a:ext>
              </a:extLst>
            </p:cNvPr>
            <p:cNvSpPr txBox="1"/>
            <p:nvPr/>
          </p:nvSpPr>
          <p:spPr>
            <a:xfrm>
              <a:off x="-3864165" y="2509967"/>
              <a:ext cx="561791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 Climate change is a complex, interconnected challenge requiring tailored, integrated policy responses rather than universal solutions</a:t>
              </a:r>
            </a:p>
          </p:txBody>
        </p:sp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67D1BC68-4825-9670-1DA9-475F013ED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-2390861" y="4828839"/>
              <a:ext cx="1955343" cy="1350117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3C4AB55-A647-1C96-2EEA-F315DD08CAED}"/>
              </a:ext>
            </a:extLst>
          </p:cNvPr>
          <p:cNvGrpSpPr/>
          <p:nvPr/>
        </p:nvGrpSpPr>
        <p:grpSpPr>
          <a:xfrm>
            <a:off x="-3233902" y="-89691"/>
            <a:ext cx="11317757" cy="6954436"/>
            <a:chOff x="-16847574" y="-89691"/>
            <a:chExt cx="11317757" cy="695443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2170542A-A1C9-745E-9080-903D23651EB5}"/>
                </a:ext>
              </a:extLst>
            </p:cNvPr>
            <p:cNvGrpSpPr/>
            <p:nvPr/>
          </p:nvGrpSpPr>
          <p:grpSpPr>
            <a:xfrm>
              <a:off x="-16847574" y="-89691"/>
              <a:ext cx="11317757" cy="6954436"/>
              <a:chOff x="-6709623" y="-107630"/>
              <a:chExt cx="13581308" cy="8345324"/>
            </a:xfrm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1A9C5A13-3E8A-56F7-46AD-85E7C790B3D5}"/>
                  </a:ext>
                </a:extLst>
              </p:cNvPr>
              <p:cNvSpPr/>
              <p:nvPr/>
            </p:nvSpPr>
            <p:spPr>
              <a:xfrm>
                <a:off x="-6709623" y="8094"/>
                <a:ext cx="13516341" cy="8229600"/>
              </a:xfrm>
              <a:custGeom>
                <a:avLst/>
                <a:gdLst>
                  <a:gd name="connsiteX0" fmla="*/ 0 w 11263618"/>
                  <a:gd name="connsiteY0" fmla="*/ 0 h 6858000"/>
                  <a:gd name="connsiteX1" fmla="*/ 10670796 w 11263618"/>
                  <a:gd name="connsiteY1" fmla="*/ 0 h 6858000"/>
                  <a:gd name="connsiteX2" fmla="*/ 10670796 w 11263618"/>
                  <a:gd name="connsiteY2" fmla="*/ 3784833 h 6858000"/>
                  <a:gd name="connsiteX3" fmla="*/ 11125148 w 11263618"/>
                  <a:gd name="connsiteY3" fmla="*/ 3784833 h 6858000"/>
                  <a:gd name="connsiteX4" fmla="*/ 11263618 w 11263618"/>
                  <a:gd name="connsiteY4" fmla="*/ 3923303 h 6858000"/>
                  <a:gd name="connsiteX5" fmla="*/ 11263618 w 11263618"/>
                  <a:gd name="connsiteY5" fmla="*/ 4711765 h 6858000"/>
                  <a:gd name="connsiteX6" fmla="*/ 11125148 w 11263618"/>
                  <a:gd name="connsiteY6" fmla="*/ 4850235 h 6858000"/>
                  <a:gd name="connsiteX7" fmla="*/ 10670796 w 11263618"/>
                  <a:gd name="connsiteY7" fmla="*/ 4850235 h 6858000"/>
                  <a:gd name="connsiteX8" fmla="*/ 10670796 w 11263618"/>
                  <a:gd name="connsiteY8" fmla="*/ 6858000 h 6858000"/>
                  <a:gd name="connsiteX9" fmla="*/ 0 w 11263618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263618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3784833"/>
                    </a:lnTo>
                    <a:lnTo>
                      <a:pt x="11125148" y="3784833"/>
                    </a:lnTo>
                    <a:cubicBezTo>
                      <a:pt x="11201623" y="3784833"/>
                      <a:pt x="11263618" y="3846828"/>
                      <a:pt x="11263618" y="3923303"/>
                    </a:cubicBezTo>
                    <a:lnTo>
                      <a:pt x="11263618" y="4711765"/>
                    </a:lnTo>
                    <a:cubicBezTo>
                      <a:pt x="11263618" y="4788240"/>
                      <a:pt x="11201623" y="4850235"/>
                      <a:pt x="11125148" y="4850235"/>
                    </a:cubicBezTo>
                    <a:lnTo>
                      <a:pt x="10670796" y="4850235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DD785E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375734D0-3D74-EA64-29BE-311DB5ECF16F}"/>
                  </a:ext>
                </a:extLst>
              </p:cNvPr>
              <p:cNvSpPr txBox="1"/>
              <p:nvPr/>
            </p:nvSpPr>
            <p:spPr>
              <a:xfrm>
                <a:off x="1322986" y="-107630"/>
                <a:ext cx="2612572" cy="2234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02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AD48974-D656-E3BC-93CD-60A8839D3E1E}"/>
                  </a:ext>
                </a:extLst>
              </p:cNvPr>
              <p:cNvSpPr txBox="1"/>
              <p:nvPr/>
            </p:nvSpPr>
            <p:spPr>
              <a:xfrm>
                <a:off x="6054937" y="4550002"/>
                <a:ext cx="816748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2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67177F90-EF0E-CF4C-33A3-CEB3B79BD4F8}"/>
                </a:ext>
              </a:extLst>
            </p:cNvPr>
            <p:cNvSpPr txBox="1"/>
            <p:nvPr/>
          </p:nvSpPr>
          <p:spPr>
            <a:xfrm>
              <a:off x="-12098342" y="1532828"/>
              <a:ext cx="562206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r>
                <a:rPr lang="en-US" dirty="0"/>
                <a:t>" </a:t>
              </a:r>
              <a:r>
                <a:rPr lang="en-IN" dirty="0"/>
                <a:t>Critical Insight!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F0A235-40D9-A4E0-01B1-DB187D6C0BCF}"/>
                </a:ext>
              </a:extLst>
            </p:cNvPr>
            <p:cNvSpPr txBox="1"/>
            <p:nvPr/>
          </p:nvSpPr>
          <p:spPr>
            <a:xfrm>
              <a:off x="-12065833" y="2334173"/>
              <a:ext cx="5757168" cy="1938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Renewable energy adoption is important but insufficient alone.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  <a:ea typeface="+mn-ea"/>
                  <a:cs typeface="+mn-cs"/>
                </a:rPr>
                <a:t>Countries need comprehensive decarbonization strategies addressing multiple climate variables simultaneously.</a:t>
              </a:r>
            </a:p>
          </p:txBody>
        </p:sp>
        <p:grpSp>
          <p:nvGrpSpPr>
            <p:cNvPr id="19" name="Graphic 9">
              <a:extLst>
                <a:ext uri="{FF2B5EF4-FFF2-40B4-BE49-F238E27FC236}">
                  <a16:creationId xmlns:a16="http://schemas.microsoft.com/office/drawing/2014/main" id="{90CC80B4-4774-1C42-BFBD-A2404CFB4EB1}"/>
                </a:ext>
              </a:extLst>
            </p:cNvPr>
            <p:cNvGrpSpPr/>
            <p:nvPr/>
          </p:nvGrpSpPr>
          <p:grpSpPr>
            <a:xfrm>
              <a:off x="-11215765" y="4502466"/>
              <a:ext cx="2770482" cy="2131140"/>
              <a:chOff x="5928450" y="1288892"/>
              <a:chExt cx="575545" cy="442727"/>
            </a:xfrm>
          </p:grpSpPr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3F2D2599-46DC-1FA5-6956-DDCE00AA2EB1}"/>
                  </a:ext>
                </a:extLst>
              </p:cNvPr>
              <p:cNvSpPr/>
              <p:nvPr/>
            </p:nvSpPr>
            <p:spPr>
              <a:xfrm>
                <a:off x="5928450" y="1288892"/>
                <a:ext cx="398454" cy="265636"/>
              </a:xfrm>
              <a:custGeom>
                <a:avLst/>
                <a:gdLst>
                  <a:gd name="connsiteX0" fmla="*/ 376468 w 398454"/>
                  <a:gd name="connsiteY0" fmla="*/ 50 h 265636"/>
                  <a:gd name="connsiteX1" fmla="*/ 398605 w 398454"/>
                  <a:gd name="connsiteY1" fmla="*/ 50 h 265636"/>
                  <a:gd name="connsiteX2" fmla="*/ 398605 w 398454"/>
                  <a:gd name="connsiteY2" fmla="*/ 265687 h 265636"/>
                  <a:gd name="connsiteX3" fmla="*/ 376468 w 398454"/>
                  <a:gd name="connsiteY3" fmla="*/ 265687 h 265636"/>
                  <a:gd name="connsiteX4" fmla="*/ 22286 w 398454"/>
                  <a:gd name="connsiteY4" fmla="*/ 265687 h 265636"/>
                  <a:gd name="connsiteX5" fmla="*/ 150 w 398454"/>
                  <a:gd name="connsiteY5" fmla="*/ 265687 h 265636"/>
                  <a:gd name="connsiteX6" fmla="*/ 150 w 398454"/>
                  <a:gd name="connsiteY6" fmla="*/ 50 h 265636"/>
                  <a:gd name="connsiteX7" fmla="*/ 22286 w 398454"/>
                  <a:gd name="connsiteY7" fmla="*/ 50 h 26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8454" h="265636">
                    <a:moveTo>
                      <a:pt x="376468" y="50"/>
                    </a:moveTo>
                    <a:cubicBezTo>
                      <a:pt x="388694" y="50"/>
                      <a:pt x="398605" y="50"/>
                      <a:pt x="398605" y="50"/>
                    </a:cubicBezTo>
                    <a:lnTo>
                      <a:pt x="398605" y="265687"/>
                    </a:lnTo>
                    <a:cubicBezTo>
                      <a:pt x="398605" y="265687"/>
                      <a:pt x="388694" y="265687"/>
                      <a:pt x="376468" y="265687"/>
                    </a:cubicBezTo>
                    <a:lnTo>
                      <a:pt x="22286" y="265687"/>
                    </a:lnTo>
                    <a:cubicBezTo>
                      <a:pt x="10061" y="265687"/>
                      <a:pt x="150" y="265687"/>
                      <a:pt x="150" y="265687"/>
                    </a:cubicBezTo>
                    <a:lnTo>
                      <a:pt x="150" y="50"/>
                    </a:lnTo>
                    <a:cubicBezTo>
                      <a:pt x="150" y="50"/>
                      <a:pt x="10061" y="50"/>
                      <a:pt x="22286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7E9DE3FF-4B0B-C1FF-2285-FE90665AE57D}"/>
                  </a:ext>
                </a:extLst>
              </p:cNvPr>
              <p:cNvSpPr/>
              <p:nvPr/>
            </p:nvSpPr>
            <p:spPr>
              <a:xfrm>
                <a:off x="6371178" y="1377437"/>
                <a:ext cx="132818" cy="354182"/>
              </a:xfrm>
              <a:custGeom>
                <a:avLst/>
                <a:gdLst>
                  <a:gd name="connsiteX0" fmla="*/ 110832 w 132818"/>
                  <a:gd name="connsiteY0" fmla="*/ 50 h 354182"/>
                  <a:gd name="connsiteX1" fmla="*/ 132968 w 132818"/>
                  <a:gd name="connsiteY1" fmla="*/ 50 h 354182"/>
                  <a:gd name="connsiteX2" fmla="*/ 132968 w 132818"/>
                  <a:gd name="connsiteY2" fmla="*/ 354232 h 354182"/>
                  <a:gd name="connsiteX3" fmla="*/ 110832 w 132818"/>
                  <a:gd name="connsiteY3" fmla="*/ 354232 h 354182"/>
                  <a:gd name="connsiteX4" fmla="*/ 22286 w 132818"/>
                  <a:gd name="connsiteY4" fmla="*/ 354232 h 354182"/>
                  <a:gd name="connsiteX5" fmla="*/ 150 w 132818"/>
                  <a:gd name="connsiteY5" fmla="*/ 354232 h 354182"/>
                  <a:gd name="connsiteX6" fmla="*/ 150 w 132818"/>
                  <a:gd name="connsiteY6" fmla="*/ 50 h 354182"/>
                  <a:gd name="connsiteX7" fmla="*/ 22286 w 132818"/>
                  <a:gd name="connsiteY7" fmla="*/ 50 h 354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2818" h="354182">
                    <a:moveTo>
                      <a:pt x="110832" y="50"/>
                    </a:moveTo>
                    <a:cubicBezTo>
                      <a:pt x="123057" y="50"/>
                      <a:pt x="132968" y="50"/>
                      <a:pt x="132968" y="50"/>
                    </a:cubicBezTo>
                    <a:lnTo>
                      <a:pt x="132968" y="354232"/>
                    </a:lnTo>
                    <a:cubicBezTo>
                      <a:pt x="132968" y="354232"/>
                      <a:pt x="123057" y="354232"/>
                      <a:pt x="110832" y="354232"/>
                    </a:cubicBezTo>
                    <a:lnTo>
                      <a:pt x="22286" y="354232"/>
                    </a:lnTo>
                    <a:cubicBezTo>
                      <a:pt x="10061" y="354232"/>
                      <a:pt x="150" y="354232"/>
                      <a:pt x="150" y="354232"/>
                    </a:cubicBezTo>
                    <a:lnTo>
                      <a:pt x="150" y="50"/>
                    </a:lnTo>
                    <a:cubicBezTo>
                      <a:pt x="150" y="50"/>
                      <a:pt x="10061" y="50"/>
                      <a:pt x="22286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531AB407-EF4E-2870-3AF7-73476BEE8556}"/>
                  </a:ext>
                </a:extLst>
              </p:cNvPr>
              <p:cNvSpPr/>
              <p:nvPr/>
            </p:nvSpPr>
            <p:spPr>
              <a:xfrm>
                <a:off x="6061268" y="1554528"/>
                <a:ext cx="265636" cy="44272"/>
              </a:xfrm>
              <a:custGeom>
                <a:avLst/>
                <a:gdLst>
                  <a:gd name="connsiteX0" fmla="*/ 150 w 265636"/>
                  <a:gd name="connsiteY0" fmla="*/ 50 h 44272"/>
                  <a:gd name="connsiteX1" fmla="*/ 265787 w 265636"/>
                  <a:gd name="connsiteY1" fmla="*/ 50 h 44272"/>
                  <a:gd name="connsiteX2" fmla="*/ 265787 w 265636"/>
                  <a:gd name="connsiteY2" fmla="*/ 44323 h 44272"/>
                  <a:gd name="connsiteX3" fmla="*/ 150 w 265636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5636" h="44272">
                    <a:moveTo>
                      <a:pt x="150" y="50"/>
                    </a:moveTo>
                    <a:lnTo>
                      <a:pt x="265787" y="50"/>
                    </a:lnTo>
                    <a:lnTo>
                      <a:pt x="265787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6BE7941E-3501-6C7F-C62E-588F48D61DC9}"/>
                  </a:ext>
                </a:extLst>
              </p:cNvPr>
              <p:cNvSpPr/>
              <p:nvPr/>
            </p:nvSpPr>
            <p:spPr>
              <a:xfrm>
                <a:off x="6127677" y="1598801"/>
                <a:ext cx="132818" cy="88545"/>
              </a:xfrm>
              <a:custGeom>
                <a:avLst/>
                <a:gdLst>
                  <a:gd name="connsiteX0" fmla="*/ 150 w 132818"/>
                  <a:gd name="connsiteY0" fmla="*/ 50 h 88545"/>
                  <a:gd name="connsiteX1" fmla="*/ 132968 w 132818"/>
                  <a:gd name="connsiteY1" fmla="*/ 50 h 88545"/>
                  <a:gd name="connsiteX2" fmla="*/ 132968 w 132818"/>
                  <a:gd name="connsiteY2" fmla="*/ 88596 h 88545"/>
                  <a:gd name="connsiteX3" fmla="*/ 150 w 132818"/>
                  <a:gd name="connsiteY3" fmla="*/ 88596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818" h="88545">
                    <a:moveTo>
                      <a:pt x="150" y="50"/>
                    </a:moveTo>
                    <a:lnTo>
                      <a:pt x="132968" y="50"/>
                    </a:lnTo>
                    <a:lnTo>
                      <a:pt x="132968" y="88596"/>
                    </a:lnTo>
                    <a:lnTo>
                      <a:pt x="150" y="88596"/>
                    </a:ln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id="{2D70FFE9-C2CD-294F-1906-E9765D74997D}"/>
                  </a:ext>
                </a:extLst>
              </p:cNvPr>
              <p:cNvSpPr/>
              <p:nvPr/>
            </p:nvSpPr>
            <p:spPr>
              <a:xfrm>
                <a:off x="6016995" y="1377437"/>
                <a:ext cx="221363" cy="44272"/>
              </a:xfrm>
              <a:custGeom>
                <a:avLst/>
                <a:gdLst>
                  <a:gd name="connsiteX0" fmla="*/ 150 w 221363"/>
                  <a:gd name="connsiteY0" fmla="*/ 50 h 44272"/>
                  <a:gd name="connsiteX1" fmla="*/ 221514 w 221363"/>
                  <a:gd name="connsiteY1" fmla="*/ 50 h 44272"/>
                  <a:gd name="connsiteX2" fmla="*/ 221514 w 221363"/>
                  <a:gd name="connsiteY2" fmla="*/ 44323 h 44272"/>
                  <a:gd name="connsiteX3" fmla="*/ 150 w 221363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363" h="44272">
                    <a:moveTo>
                      <a:pt x="150" y="50"/>
                    </a:moveTo>
                    <a:lnTo>
                      <a:pt x="221514" y="50"/>
                    </a:lnTo>
                    <a:lnTo>
                      <a:pt x="221514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>
                  <a:alpha val="70000"/>
                </a:srgbClr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4629B596-70CE-AF2C-E045-DD76D9DB2C34}"/>
                  </a:ext>
                </a:extLst>
              </p:cNvPr>
              <p:cNvSpPr/>
              <p:nvPr/>
            </p:nvSpPr>
            <p:spPr>
              <a:xfrm>
                <a:off x="6016995" y="1443846"/>
                <a:ext cx="132818" cy="44272"/>
              </a:xfrm>
              <a:custGeom>
                <a:avLst/>
                <a:gdLst>
                  <a:gd name="connsiteX0" fmla="*/ 150 w 132818"/>
                  <a:gd name="connsiteY0" fmla="*/ 50 h 44272"/>
                  <a:gd name="connsiteX1" fmla="*/ 132968 w 132818"/>
                  <a:gd name="connsiteY1" fmla="*/ 50 h 44272"/>
                  <a:gd name="connsiteX2" fmla="*/ 132968 w 132818"/>
                  <a:gd name="connsiteY2" fmla="*/ 44323 h 44272"/>
                  <a:gd name="connsiteX3" fmla="*/ 150 w 132818"/>
                  <a:gd name="connsiteY3" fmla="*/ 44323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818" h="44272">
                    <a:moveTo>
                      <a:pt x="150" y="50"/>
                    </a:moveTo>
                    <a:lnTo>
                      <a:pt x="132968" y="50"/>
                    </a:lnTo>
                    <a:lnTo>
                      <a:pt x="132968" y="44323"/>
                    </a:lnTo>
                    <a:lnTo>
                      <a:pt x="150" y="44323"/>
                    </a:ln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ACD79A1E-DF09-67AC-229E-55413A9A7225}"/>
                  </a:ext>
                </a:extLst>
              </p:cNvPr>
              <p:cNvSpPr/>
              <p:nvPr/>
            </p:nvSpPr>
            <p:spPr>
              <a:xfrm>
                <a:off x="6393314" y="1421710"/>
                <a:ext cx="44272" cy="44272"/>
              </a:xfrm>
              <a:custGeom>
                <a:avLst/>
                <a:gdLst>
                  <a:gd name="connsiteX0" fmla="*/ 44423 w 44272"/>
                  <a:gd name="connsiteY0" fmla="*/ 22186 h 44272"/>
                  <a:gd name="connsiteX1" fmla="*/ 22286 w 44272"/>
                  <a:gd name="connsiteY1" fmla="*/ 44323 h 44272"/>
                  <a:gd name="connsiteX2" fmla="*/ 150 w 44272"/>
                  <a:gd name="connsiteY2" fmla="*/ 22186 h 44272"/>
                  <a:gd name="connsiteX3" fmla="*/ 22286 w 44272"/>
                  <a:gd name="connsiteY3" fmla="*/ 50 h 44272"/>
                  <a:gd name="connsiteX4" fmla="*/ 44423 w 44272"/>
                  <a:gd name="connsiteY4" fmla="*/ 22186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72" h="44272">
                    <a:moveTo>
                      <a:pt x="44423" y="22186"/>
                    </a:moveTo>
                    <a:cubicBezTo>
                      <a:pt x="44423" y="34412"/>
                      <a:pt x="34512" y="44323"/>
                      <a:pt x="22286" y="44323"/>
                    </a:cubicBezTo>
                    <a:cubicBezTo>
                      <a:pt x="10061" y="44323"/>
                      <a:pt x="150" y="34412"/>
                      <a:pt x="150" y="22186"/>
                    </a:cubicBezTo>
                    <a:cubicBezTo>
                      <a:pt x="150" y="9961"/>
                      <a:pt x="10061" y="50"/>
                      <a:pt x="22286" y="50"/>
                    </a:cubicBezTo>
                    <a:cubicBezTo>
                      <a:pt x="34512" y="50"/>
                      <a:pt x="44423" y="9961"/>
                      <a:pt x="44423" y="2218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3AE955F3-7085-5D5F-6A5D-E3184C81B507}"/>
                  </a:ext>
                </a:extLst>
              </p:cNvPr>
              <p:cNvSpPr/>
              <p:nvPr/>
            </p:nvSpPr>
            <p:spPr>
              <a:xfrm>
                <a:off x="6437587" y="1421710"/>
                <a:ext cx="44272" cy="44272"/>
              </a:xfrm>
              <a:custGeom>
                <a:avLst/>
                <a:gdLst>
                  <a:gd name="connsiteX0" fmla="*/ 44423 w 44272"/>
                  <a:gd name="connsiteY0" fmla="*/ 22186 h 44272"/>
                  <a:gd name="connsiteX1" fmla="*/ 22286 w 44272"/>
                  <a:gd name="connsiteY1" fmla="*/ 44323 h 44272"/>
                  <a:gd name="connsiteX2" fmla="*/ 150 w 44272"/>
                  <a:gd name="connsiteY2" fmla="*/ 22186 h 44272"/>
                  <a:gd name="connsiteX3" fmla="*/ 22286 w 44272"/>
                  <a:gd name="connsiteY3" fmla="*/ 50 h 44272"/>
                  <a:gd name="connsiteX4" fmla="*/ 44423 w 44272"/>
                  <a:gd name="connsiteY4" fmla="*/ 22186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272" h="44272">
                    <a:moveTo>
                      <a:pt x="44423" y="22186"/>
                    </a:moveTo>
                    <a:cubicBezTo>
                      <a:pt x="44423" y="34412"/>
                      <a:pt x="34512" y="44323"/>
                      <a:pt x="22286" y="44323"/>
                    </a:cubicBezTo>
                    <a:cubicBezTo>
                      <a:pt x="10061" y="44323"/>
                      <a:pt x="150" y="34412"/>
                      <a:pt x="150" y="22186"/>
                    </a:cubicBezTo>
                    <a:cubicBezTo>
                      <a:pt x="150" y="9961"/>
                      <a:pt x="10061" y="50"/>
                      <a:pt x="22286" y="50"/>
                    </a:cubicBezTo>
                    <a:cubicBezTo>
                      <a:pt x="34512" y="50"/>
                      <a:pt x="44423" y="9961"/>
                      <a:pt x="44423" y="2218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9C63CA6-C347-5473-CF60-CF0FC290F5C0}"/>
              </a:ext>
            </a:extLst>
          </p:cNvPr>
          <p:cNvGrpSpPr/>
          <p:nvPr/>
        </p:nvGrpSpPr>
        <p:grpSpPr>
          <a:xfrm>
            <a:off x="-3777645" y="-138285"/>
            <a:ext cx="11224639" cy="6997409"/>
            <a:chOff x="-23421204" y="-89691"/>
            <a:chExt cx="11224639" cy="699740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D6A6038F-DE51-1D09-C9AC-5C97D4A6FEAF}"/>
                </a:ext>
              </a:extLst>
            </p:cNvPr>
            <p:cNvGrpSpPr/>
            <p:nvPr/>
          </p:nvGrpSpPr>
          <p:grpSpPr>
            <a:xfrm>
              <a:off x="-23421204" y="-89691"/>
              <a:ext cx="11224639" cy="6997409"/>
              <a:chOff x="-17912244" y="-127212"/>
              <a:chExt cx="13469574" cy="8396894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7E2605C-1668-2D2F-7FEC-E64C143172CD}"/>
                  </a:ext>
                </a:extLst>
              </p:cNvPr>
              <p:cNvSpPr/>
              <p:nvPr/>
            </p:nvSpPr>
            <p:spPr>
              <a:xfrm>
                <a:off x="-17912244" y="40079"/>
                <a:ext cx="13437492" cy="8229603"/>
              </a:xfrm>
              <a:custGeom>
                <a:avLst/>
                <a:gdLst>
                  <a:gd name="connsiteX0" fmla="*/ 0 w 11197904"/>
                  <a:gd name="connsiteY0" fmla="*/ 0 h 6858000"/>
                  <a:gd name="connsiteX1" fmla="*/ 10670796 w 11197904"/>
                  <a:gd name="connsiteY1" fmla="*/ 0 h 6858000"/>
                  <a:gd name="connsiteX2" fmla="*/ 10670796 w 11197904"/>
                  <a:gd name="connsiteY2" fmla="*/ 2292991 h 6858000"/>
                  <a:gd name="connsiteX3" fmla="*/ 11059434 w 11197904"/>
                  <a:gd name="connsiteY3" fmla="*/ 2292991 h 6858000"/>
                  <a:gd name="connsiteX4" fmla="*/ 11197904 w 11197904"/>
                  <a:gd name="connsiteY4" fmla="*/ 2431461 h 6858000"/>
                  <a:gd name="connsiteX5" fmla="*/ 11197904 w 11197904"/>
                  <a:gd name="connsiteY5" fmla="*/ 3219923 h 6858000"/>
                  <a:gd name="connsiteX6" fmla="*/ 11059434 w 11197904"/>
                  <a:gd name="connsiteY6" fmla="*/ 3358393 h 6858000"/>
                  <a:gd name="connsiteX7" fmla="*/ 10670796 w 11197904"/>
                  <a:gd name="connsiteY7" fmla="*/ 3358393 h 6858000"/>
                  <a:gd name="connsiteX8" fmla="*/ 10670796 w 11197904"/>
                  <a:gd name="connsiteY8" fmla="*/ 6858000 h 6858000"/>
                  <a:gd name="connsiteX9" fmla="*/ 0 w 11197904"/>
                  <a:gd name="connsiteY9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197904" h="6858000">
                    <a:moveTo>
                      <a:pt x="0" y="0"/>
                    </a:moveTo>
                    <a:lnTo>
                      <a:pt x="10670796" y="0"/>
                    </a:lnTo>
                    <a:lnTo>
                      <a:pt x="10670796" y="2292991"/>
                    </a:lnTo>
                    <a:lnTo>
                      <a:pt x="11059434" y="2292991"/>
                    </a:lnTo>
                    <a:cubicBezTo>
                      <a:pt x="11135909" y="2292991"/>
                      <a:pt x="11197904" y="2354986"/>
                      <a:pt x="11197904" y="2431461"/>
                    </a:cubicBezTo>
                    <a:lnTo>
                      <a:pt x="11197904" y="3219923"/>
                    </a:lnTo>
                    <a:cubicBezTo>
                      <a:pt x="11197904" y="3296398"/>
                      <a:pt x="11135909" y="3358393"/>
                      <a:pt x="11059434" y="3358393"/>
                    </a:cubicBezTo>
                    <a:lnTo>
                      <a:pt x="10670796" y="3358393"/>
                    </a:lnTo>
                    <a:lnTo>
                      <a:pt x="10670796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  <a:solidFill>
                <a:srgbClr val="5AACAA"/>
              </a:solidFill>
              <a:ln>
                <a:noFill/>
              </a:ln>
              <a:effectLst>
                <a:outerShdw blurRad="127000" dist="635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16E48093-12C3-26AC-9D99-8F5D747D71B2}"/>
                  </a:ext>
                </a:extLst>
              </p:cNvPr>
              <p:cNvSpPr txBox="1"/>
              <p:nvPr/>
            </p:nvSpPr>
            <p:spPr>
              <a:xfrm>
                <a:off x="-9923800" y="-127212"/>
                <a:ext cx="2612573" cy="22344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5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itchFamily="82" charset="0"/>
                    <a:ea typeface="+mn-ea"/>
                    <a:cs typeface="+mn-cs"/>
                  </a:rPr>
                  <a:t>03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6367F06D-B0DB-1C3B-9F44-3C7BBD4038EB}"/>
                  </a:ext>
                </a:extLst>
              </p:cNvPr>
              <p:cNvSpPr txBox="1"/>
              <p:nvPr/>
            </p:nvSpPr>
            <p:spPr>
              <a:xfrm>
                <a:off x="-5259418" y="2736259"/>
                <a:ext cx="816748" cy="1218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76197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6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B0B41"/>
                    </a:solidFill>
                    <a:effectLst/>
                    <a:uLnTx/>
                    <a:uFillTx/>
                    <a:latin typeface="Algerian" panose="04020705040A02060702" pitchFamily="82" charset="0"/>
                    <a:ea typeface="+mn-ea"/>
                    <a:cs typeface="+mn-cs"/>
                  </a:rPr>
                  <a:t>3</a:t>
                </a:r>
                <a:endParaRPr kumimoji="0" lang="en-IN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0B0B41"/>
                  </a:solidFill>
                  <a:effectLst/>
                  <a:uLnTx/>
                  <a:uFillTx/>
                  <a:latin typeface="Algerian" panose="04020705040A02060702" pitchFamily="8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812F196-E8B4-935F-822E-D4ADCDE035DA}"/>
                </a:ext>
              </a:extLst>
            </p:cNvPr>
            <p:cNvSpPr txBox="1"/>
            <p:nvPr/>
          </p:nvSpPr>
          <p:spPr>
            <a:xfrm>
              <a:off x="-19295878" y="1558325"/>
              <a:ext cx="569852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500" b="1" i="0" u="none" strike="noStrike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itka Subheading" panose="02000505000000020004" pitchFamily="2" charset="0"/>
                </a:defRPr>
              </a:lvl1pPr>
            </a:lstStyle>
            <a:p>
              <a:r>
                <a:rPr lang="en-US" dirty="0"/>
                <a:t>" </a:t>
              </a:r>
              <a:r>
                <a:rPr lang="en-IN" dirty="0"/>
                <a:t>Policy Success!</a:t>
              </a:r>
              <a:r>
                <a:rPr lang="en-US" dirty="0"/>
                <a:t> "</a:t>
              </a:r>
              <a:endParaRPr lang="en-IN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DF729C1-63AF-55F4-0FEF-84440FFD8CE0}"/>
                </a:ext>
              </a:extLst>
            </p:cNvPr>
            <p:cNvSpPr txBox="1"/>
            <p:nvPr/>
          </p:nvSpPr>
          <p:spPr>
            <a:xfrm>
              <a:off x="-18926264" y="2921242"/>
              <a:ext cx="5869443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 kumimoji="0" sz="2400" b="0" i="0" u="none" strike="noStrike" cap="none" spc="0" normalizeH="0" baseline="0">
                  <a:ln>
                    <a:noFill/>
                  </a:ln>
                  <a:solidFill>
                    <a:srgbClr val="D1D5DB"/>
                  </a:solidFill>
                  <a:effectLst/>
                  <a:uLnTx/>
                  <a:uFillTx/>
                  <a:latin typeface="Sitka Heading" panose="02000505000000020004" pitchFamily="2" charset="0"/>
                </a:defRPr>
              </a:lvl1pPr>
            </a:lstStyle>
            <a:p>
              <a:r>
                <a:rPr lang="en-IN" dirty="0"/>
                <a:t>Requires evidence-based approaches tailored to specific climate profiles and development stages.</a:t>
              </a:r>
            </a:p>
          </p:txBody>
        </p:sp>
        <p:grpSp>
          <p:nvGrpSpPr>
            <p:cNvPr id="29" name="Graphic 9">
              <a:extLst>
                <a:ext uri="{FF2B5EF4-FFF2-40B4-BE49-F238E27FC236}">
                  <a16:creationId xmlns:a16="http://schemas.microsoft.com/office/drawing/2014/main" id="{F3CC2663-9D36-79F1-C362-9B0C4F37C985}"/>
                </a:ext>
              </a:extLst>
            </p:cNvPr>
            <p:cNvGrpSpPr/>
            <p:nvPr/>
          </p:nvGrpSpPr>
          <p:grpSpPr>
            <a:xfrm>
              <a:off x="-17215366" y="4375328"/>
              <a:ext cx="1422722" cy="2045159"/>
              <a:chOff x="8230630" y="1178210"/>
              <a:chExt cx="354182" cy="509136"/>
            </a:xfrm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CF1DB3C2-20A1-E1F1-032B-05E427BEEBCD}"/>
                  </a:ext>
                </a:extLst>
              </p:cNvPr>
              <p:cNvSpPr/>
              <p:nvPr/>
            </p:nvSpPr>
            <p:spPr>
              <a:xfrm>
                <a:off x="8274906" y="1178210"/>
                <a:ext cx="265636" cy="243500"/>
              </a:xfrm>
              <a:custGeom>
                <a:avLst/>
                <a:gdLst>
                  <a:gd name="connsiteX0" fmla="*/ 250 w 265636"/>
                  <a:gd name="connsiteY0" fmla="*/ 155005 h 243500"/>
                  <a:gd name="connsiteX1" fmla="*/ 133068 w 265636"/>
                  <a:gd name="connsiteY1" fmla="*/ 50 h 243500"/>
                  <a:gd name="connsiteX2" fmla="*/ 265887 w 265636"/>
                  <a:gd name="connsiteY2" fmla="*/ 155005 h 243500"/>
                  <a:gd name="connsiteX3" fmla="*/ 265887 w 265636"/>
                  <a:gd name="connsiteY3" fmla="*/ 243550 h 24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5636" h="243500">
                    <a:moveTo>
                      <a:pt x="250" y="155005"/>
                    </a:moveTo>
                    <a:cubicBezTo>
                      <a:pt x="250" y="66459"/>
                      <a:pt x="66659" y="50"/>
                      <a:pt x="133068" y="50"/>
                    </a:cubicBezTo>
                    <a:cubicBezTo>
                      <a:pt x="199477" y="50"/>
                      <a:pt x="265887" y="66459"/>
                      <a:pt x="265887" y="155005"/>
                    </a:cubicBezTo>
                    <a:lnTo>
                      <a:pt x="265887" y="243550"/>
                    </a:lnTo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94263A5F-3ED3-5728-4C5C-725A73495557}"/>
                  </a:ext>
                </a:extLst>
              </p:cNvPr>
              <p:cNvSpPr/>
              <p:nvPr/>
            </p:nvSpPr>
            <p:spPr>
              <a:xfrm>
                <a:off x="8230630" y="1421710"/>
                <a:ext cx="354182" cy="265636"/>
              </a:xfrm>
              <a:custGeom>
                <a:avLst/>
                <a:gdLst>
                  <a:gd name="connsiteX0" fmla="*/ 310159 w 354182"/>
                  <a:gd name="connsiteY0" fmla="*/ 50 h 265636"/>
                  <a:gd name="connsiteX1" fmla="*/ 354432 w 354182"/>
                  <a:gd name="connsiteY1" fmla="*/ 50 h 265636"/>
                  <a:gd name="connsiteX2" fmla="*/ 354432 w 354182"/>
                  <a:gd name="connsiteY2" fmla="*/ 265687 h 265636"/>
                  <a:gd name="connsiteX3" fmla="*/ 310159 w 354182"/>
                  <a:gd name="connsiteY3" fmla="*/ 265687 h 265636"/>
                  <a:gd name="connsiteX4" fmla="*/ 44523 w 354182"/>
                  <a:gd name="connsiteY4" fmla="*/ 265687 h 265636"/>
                  <a:gd name="connsiteX5" fmla="*/ 250 w 354182"/>
                  <a:gd name="connsiteY5" fmla="*/ 265687 h 265636"/>
                  <a:gd name="connsiteX6" fmla="*/ 250 w 354182"/>
                  <a:gd name="connsiteY6" fmla="*/ 50 h 265636"/>
                  <a:gd name="connsiteX7" fmla="*/ 44523 w 354182"/>
                  <a:gd name="connsiteY7" fmla="*/ 50 h 265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4182" h="265636">
                    <a:moveTo>
                      <a:pt x="310159" y="50"/>
                    </a:moveTo>
                    <a:cubicBezTo>
                      <a:pt x="334611" y="50"/>
                      <a:pt x="354432" y="50"/>
                      <a:pt x="354432" y="50"/>
                    </a:cubicBezTo>
                    <a:lnTo>
                      <a:pt x="354432" y="265687"/>
                    </a:lnTo>
                    <a:cubicBezTo>
                      <a:pt x="354432" y="265687"/>
                      <a:pt x="334611" y="265687"/>
                      <a:pt x="310159" y="265687"/>
                    </a:cubicBezTo>
                    <a:lnTo>
                      <a:pt x="44523" y="265687"/>
                    </a:lnTo>
                    <a:cubicBezTo>
                      <a:pt x="20072" y="265687"/>
                      <a:pt x="250" y="265687"/>
                      <a:pt x="250" y="265687"/>
                    </a:cubicBezTo>
                    <a:lnTo>
                      <a:pt x="250" y="50"/>
                    </a:lnTo>
                    <a:cubicBezTo>
                      <a:pt x="250" y="50"/>
                      <a:pt x="20072" y="50"/>
                      <a:pt x="44523" y="50"/>
                    </a:cubicBezTo>
                    <a:close/>
                  </a:path>
                </a:pathLst>
              </a:custGeom>
              <a:noFill/>
              <a:ln w="44260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B6D7E36C-57BD-70EE-D25B-DA5DD19BFC65}"/>
                  </a:ext>
                </a:extLst>
              </p:cNvPr>
              <p:cNvSpPr/>
              <p:nvPr/>
            </p:nvSpPr>
            <p:spPr>
              <a:xfrm>
                <a:off x="8363448" y="1465983"/>
                <a:ext cx="88545" cy="88545"/>
              </a:xfrm>
              <a:custGeom>
                <a:avLst/>
                <a:gdLst>
                  <a:gd name="connsiteX0" fmla="*/ 88796 w 88545"/>
                  <a:gd name="connsiteY0" fmla="*/ 44323 h 88545"/>
                  <a:gd name="connsiteX1" fmla="*/ 44523 w 88545"/>
                  <a:gd name="connsiteY1" fmla="*/ 88596 h 88545"/>
                  <a:gd name="connsiteX2" fmla="*/ 250 w 88545"/>
                  <a:gd name="connsiteY2" fmla="*/ 44323 h 88545"/>
                  <a:gd name="connsiteX3" fmla="*/ 44523 w 88545"/>
                  <a:gd name="connsiteY3" fmla="*/ 50 h 88545"/>
                  <a:gd name="connsiteX4" fmla="*/ 88796 w 88545"/>
                  <a:gd name="connsiteY4" fmla="*/ 44323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545" h="88545">
                    <a:moveTo>
                      <a:pt x="88796" y="44323"/>
                    </a:moveTo>
                    <a:cubicBezTo>
                      <a:pt x="88796" y="68774"/>
                      <a:pt x="68974" y="88596"/>
                      <a:pt x="44523" y="88596"/>
                    </a:cubicBezTo>
                    <a:cubicBezTo>
                      <a:pt x="20072" y="88596"/>
                      <a:pt x="250" y="68774"/>
                      <a:pt x="250" y="44323"/>
                    </a:cubicBezTo>
                    <a:cubicBezTo>
                      <a:pt x="250" y="19872"/>
                      <a:pt x="20072" y="50"/>
                      <a:pt x="44523" y="50"/>
                    </a:cubicBezTo>
                    <a:cubicBezTo>
                      <a:pt x="68974" y="50"/>
                      <a:pt x="88796" y="19872"/>
                      <a:pt x="88796" y="44323"/>
                    </a:cubicBezTo>
                    <a:close/>
                  </a:path>
                </a:pathLst>
              </a:custGeom>
              <a:noFill/>
              <a:ln w="33195" cap="flat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AA92A50D-FDC3-7EA9-3B3E-33AD84333402}"/>
                  </a:ext>
                </a:extLst>
              </p:cNvPr>
              <p:cNvSpPr/>
              <p:nvPr/>
            </p:nvSpPr>
            <p:spPr>
              <a:xfrm>
                <a:off x="8385584" y="1510255"/>
                <a:ext cx="44272" cy="88545"/>
              </a:xfrm>
              <a:custGeom>
                <a:avLst/>
                <a:gdLst>
                  <a:gd name="connsiteX0" fmla="*/ 250 w 44272"/>
                  <a:gd name="connsiteY0" fmla="*/ 50 h 88545"/>
                  <a:gd name="connsiteX1" fmla="*/ 44523 w 44272"/>
                  <a:gd name="connsiteY1" fmla="*/ 50 h 88545"/>
                  <a:gd name="connsiteX2" fmla="*/ 44523 w 44272"/>
                  <a:gd name="connsiteY2" fmla="*/ 88596 h 88545"/>
                  <a:gd name="connsiteX3" fmla="*/ 250 w 44272"/>
                  <a:gd name="connsiteY3" fmla="*/ 88596 h 88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72" h="88545">
                    <a:moveTo>
                      <a:pt x="250" y="50"/>
                    </a:moveTo>
                    <a:lnTo>
                      <a:pt x="44523" y="50"/>
                    </a:lnTo>
                    <a:lnTo>
                      <a:pt x="44523" y="88596"/>
                    </a:lnTo>
                    <a:lnTo>
                      <a:pt x="250" y="88596"/>
                    </a:lnTo>
                    <a:close/>
                  </a:path>
                </a:pathLst>
              </a:custGeom>
              <a:solidFill>
                <a:srgbClr val="FFFFFF"/>
              </a:solidFill>
              <a:ln w="2213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B878F5A2-12C0-D91A-F7F2-E26233CF1850}"/>
                  </a:ext>
                </a:extLst>
              </p:cNvPr>
              <p:cNvSpPr/>
              <p:nvPr/>
            </p:nvSpPr>
            <p:spPr>
              <a:xfrm>
                <a:off x="8363452" y="1554528"/>
                <a:ext cx="132818" cy="132818"/>
              </a:xfrm>
              <a:custGeom>
                <a:avLst/>
                <a:gdLst>
                  <a:gd name="connsiteX0" fmla="*/ 250 w 132818"/>
                  <a:gd name="connsiteY0" fmla="*/ 88596 h 132818"/>
                  <a:gd name="connsiteX1" fmla="*/ 44523 w 132818"/>
                  <a:gd name="connsiteY1" fmla="*/ 132868 h 132818"/>
                  <a:gd name="connsiteX2" fmla="*/ 133068 w 132818"/>
                  <a:gd name="connsiteY2" fmla="*/ 50 h 132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2818" h="132818">
                    <a:moveTo>
                      <a:pt x="250" y="88596"/>
                    </a:moveTo>
                    <a:lnTo>
                      <a:pt x="44523" y="132868"/>
                    </a:lnTo>
                    <a:lnTo>
                      <a:pt x="133068" y="50"/>
                    </a:lnTo>
                  </a:path>
                </a:pathLst>
              </a:custGeom>
              <a:noFill/>
              <a:ln w="33195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2" name="WhatsApp Audio 2025-10-02 at 18.41.56">
            <a:hlinkClick r:id="" action="ppaction://media"/>
            <a:extLst>
              <a:ext uri="{FF2B5EF4-FFF2-40B4-BE49-F238E27FC236}">
                <a16:creationId xmlns:a16="http://schemas.microsoft.com/office/drawing/2014/main" id="{860160D9-1009-397C-DE49-FD0D19AF2C5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A7AC88-80E2-7FA7-B1A4-E2589B436A99}"/>
              </a:ext>
            </a:extLst>
          </p:cNvPr>
          <p:cNvSpPr txBox="1"/>
          <p:nvPr/>
        </p:nvSpPr>
        <p:spPr>
          <a:xfrm>
            <a:off x="8129228" y="2801938"/>
            <a:ext cx="40627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7619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 w="38100">
                  <a:solidFill>
                    <a:prstClr val="white"/>
                  </a:solidFill>
                </a:ln>
                <a:solidFill>
                  <a:srgbClr val="002060"/>
                </a:solidFill>
                <a:effectLst/>
                <a:uLnTx/>
                <a:uFillTx/>
                <a:latin typeface="Jumble" panose="020B0604020202020204" charset="0"/>
                <a:ea typeface="Nunito" pitchFamily="34" charset="-122"/>
                <a:cs typeface="MV Boli" panose="02000500030200090000" pitchFamily="2" charset="0"/>
              </a:rPr>
              <a:t>CONCLUSION</a:t>
            </a:r>
            <a:endParaRPr kumimoji="0" lang="en-US" sz="4800" b="0" i="0" u="none" strike="noStrike" kern="1200" cap="none" spc="0" normalizeH="0" baseline="0" noProof="0" dirty="0">
              <a:ln w="38100">
                <a:solidFill>
                  <a:prstClr val="white"/>
                </a:solidFill>
              </a:ln>
              <a:solidFill>
                <a:srgbClr val="002060"/>
              </a:solidFill>
              <a:effectLst/>
              <a:uLnTx/>
              <a:uFillTx/>
              <a:latin typeface="Jumble" panose="020B0604020202020204" charset="0"/>
              <a:cs typeface="MV Boli" panose="02000500030200090000" pitchFamily="2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2333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0D46E1-D4B9-06FE-ED63-851E1EE09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black wall&#10;&#10;AI-generated content may be incorrect.">
            <a:extLst>
              <a:ext uri="{FF2B5EF4-FFF2-40B4-BE49-F238E27FC236}">
                <a16:creationId xmlns:a16="http://schemas.microsoft.com/office/drawing/2014/main" id="{C42F8428-020B-BBB6-8362-135CC236E88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8" t="63582" r="-68" b="3406"/>
          <a:stretch>
            <a:fillRect/>
          </a:stretch>
        </p:blipFill>
        <p:spPr>
          <a:xfrm>
            <a:off x="0" y="4346026"/>
            <a:ext cx="12186560" cy="2514334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825C654-083A-568A-3D65-181EEAE2CB3A}"/>
              </a:ext>
            </a:extLst>
          </p:cNvPr>
          <p:cNvSpPr txBox="1"/>
          <p:nvPr/>
        </p:nvSpPr>
        <p:spPr>
          <a:xfrm>
            <a:off x="6096000" y="-6818"/>
            <a:ext cx="7546283" cy="264623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298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FF66C1"/>
                    </a:gs>
                    <a:gs pos="21000">
                      <a:srgbClr val="FF66C1">
                        <a:lumMod val="75000"/>
                      </a:srgbClr>
                    </a:gs>
                    <a:gs pos="48000">
                      <a:srgbClr val="BE50E0"/>
                    </a:gs>
                    <a:gs pos="82000">
                      <a:srgbClr val="FF828E"/>
                    </a:gs>
                  </a:gsLst>
                  <a:lin ang="0" scaled="1"/>
                  <a:tileRect/>
                </a:gradFill>
                <a:effectLst>
                  <a:outerShdw blurRad="723900" sx="120000" sy="120000" algn="ctr" rotWithShape="0">
                    <a:srgbClr val="FF66C1"/>
                  </a:outerShdw>
                </a:effectLst>
                <a:uLnTx/>
                <a:uFillTx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THE PROBLEM</a:t>
            </a:r>
            <a:endParaRPr kumimoji="0" lang="en-US" sz="6899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FF66C1"/>
                  </a:gs>
                  <a:gs pos="21000">
                    <a:srgbClr val="FF66C1">
                      <a:lumMod val="75000"/>
                    </a:srgbClr>
                  </a:gs>
                  <a:gs pos="48000">
                    <a:srgbClr val="BE50E0"/>
                  </a:gs>
                  <a:gs pos="82000">
                    <a:srgbClr val="FF828E"/>
                  </a:gs>
                </a:gsLst>
                <a:lin ang="0" scaled="1"/>
                <a:tileRect/>
              </a:gradFill>
              <a:effectLst>
                <a:outerShdw blurRad="723900" sx="120000" sy="120000" algn="ctr" rotWithShape="0">
                  <a:srgbClr val="FF66C1"/>
                </a:outerShdw>
              </a:effectLst>
              <a:uLnTx/>
              <a:uFillTx/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DDC1E42-0A39-9626-FE68-4710C039DA2E}"/>
              </a:ext>
            </a:extLst>
          </p:cNvPr>
          <p:cNvGrpSpPr/>
          <p:nvPr/>
        </p:nvGrpSpPr>
        <p:grpSpPr>
          <a:xfrm>
            <a:off x="3249716" y="1475035"/>
            <a:ext cx="3456584" cy="3645898"/>
            <a:chOff x="8736553" y="3611344"/>
            <a:chExt cx="6914068" cy="7292746"/>
          </a:xfrm>
        </p:grpSpPr>
        <p:sp>
          <p:nvSpPr>
            <p:cNvPr id="45" name="One">
              <a:extLst>
                <a:ext uri="{FF2B5EF4-FFF2-40B4-BE49-F238E27FC236}">
                  <a16:creationId xmlns:a16="http://schemas.microsoft.com/office/drawing/2014/main" id="{0D63B0FC-2E89-9DD1-F624-1CB9611C8599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rgbClr val="FF9D5A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Two">
              <a:extLst>
                <a:ext uri="{FF2B5EF4-FFF2-40B4-BE49-F238E27FC236}">
                  <a16:creationId xmlns:a16="http://schemas.microsoft.com/office/drawing/2014/main" id="{DD25B79E-446D-6846-517D-B23BB76285EC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rgbClr val="FF9D5A">
                    <a:lumMod val="75000"/>
                  </a:srgbClr>
                </a:gs>
                <a:gs pos="0">
                  <a:srgbClr val="FF9D5A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Three">
              <a:extLst>
                <a:ext uri="{FF2B5EF4-FFF2-40B4-BE49-F238E27FC236}">
                  <a16:creationId xmlns:a16="http://schemas.microsoft.com/office/drawing/2014/main" id="{C8BE7984-A5C8-38A3-68DC-9AE378A9BAC1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rgbClr val="FF9D5A">
                    <a:lumMod val="75000"/>
                  </a:srgbClr>
                </a:gs>
                <a:gs pos="19000">
                  <a:srgbClr val="FF9D5A">
                    <a:lumMod val="50000"/>
                  </a:srgb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Four">
              <a:extLst>
                <a:ext uri="{FF2B5EF4-FFF2-40B4-BE49-F238E27FC236}">
                  <a16:creationId xmlns:a16="http://schemas.microsoft.com/office/drawing/2014/main" id="{9E2E8477-2B21-3FF4-583F-DA4EF4468F71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rgbClr val="FF9D5A">
                    <a:lumMod val="60000"/>
                    <a:lumOff val="40000"/>
                  </a:srgbClr>
                </a:gs>
                <a:gs pos="9000">
                  <a:srgbClr val="FF9D5A">
                    <a:lumMod val="40000"/>
                    <a:lumOff val="60000"/>
                    <a:alpha val="0"/>
                  </a:srgb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138B99C-8AE8-429C-311A-5704BA302896}"/>
              </a:ext>
            </a:extLst>
          </p:cNvPr>
          <p:cNvGrpSpPr/>
          <p:nvPr/>
        </p:nvGrpSpPr>
        <p:grpSpPr>
          <a:xfrm>
            <a:off x="5361832" y="2045706"/>
            <a:ext cx="3456584" cy="3645898"/>
            <a:chOff x="8736553" y="3611344"/>
            <a:chExt cx="6914068" cy="7292746"/>
          </a:xfrm>
        </p:grpSpPr>
        <p:sp>
          <p:nvSpPr>
            <p:cNvPr id="61" name="One">
              <a:extLst>
                <a:ext uri="{FF2B5EF4-FFF2-40B4-BE49-F238E27FC236}">
                  <a16:creationId xmlns:a16="http://schemas.microsoft.com/office/drawing/2014/main" id="{2A85B95C-926B-E7E1-7A6B-AA452EDEF722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rgbClr val="FF66C1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Two">
              <a:extLst>
                <a:ext uri="{FF2B5EF4-FFF2-40B4-BE49-F238E27FC236}">
                  <a16:creationId xmlns:a16="http://schemas.microsoft.com/office/drawing/2014/main" id="{B1489BCD-0ECB-32F1-9650-A7F16C36EC30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rgbClr val="FF66C1">
                    <a:lumMod val="75000"/>
                  </a:srgbClr>
                </a:gs>
                <a:gs pos="0">
                  <a:srgbClr val="FF66C1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Three">
              <a:extLst>
                <a:ext uri="{FF2B5EF4-FFF2-40B4-BE49-F238E27FC236}">
                  <a16:creationId xmlns:a16="http://schemas.microsoft.com/office/drawing/2014/main" id="{F3C11872-919A-E189-A608-1C63ADEF4B7C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rgbClr val="FF66C1">
                    <a:lumMod val="75000"/>
                  </a:srgbClr>
                </a:gs>
                <a:gs pos="19000">
                  <a:srgbClr val="FF66C1">
                    <a:lumMod val="50000"/>
                  </a:srgb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Four">
              <a:extLst>
                <a:ext uri="{FF2B5EF4-FFF2-40B4-BE49-F238E27FC236}">
                  <a16:creationId xmlns:a16="http://schemas.microsoft.com/office/drawing/2014/main" id="{A87DE0C3-6307-6179-3691-0409AD74F557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rgbClr val="FF66C1">
                    <a:lumMod val="60000"/>
                    <a:lumOff val="40000"/>
                  </a:srgbClr>
                </a:gs>
                <a:gs pos="9000">
                  <a:srgbClr val="FF66C1">
                    <a:lumMod val="40000"/>
                    <a:lumOff val="60000"/>
                    <a:alpha val="0"/>
                  </a:srgb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966CCE22-79A9-5F27-C388-6D84147D25D6}"/>
              </a:ext>
            </a:extLst>
          </p:cNvPr>
          <p:cNvGrpSpPr/>
          <p:nvPr/>
        </p:nvGrpSpPr>
        <p:grpSpPr>
          <a:xfrm>
            <a:off x="3375102" y="2892808"/>
            <a:ext cx="3456584" cy="3645898"/>
            <a:chOff x="1563688" y="3246708"/>
            <a:chExt cx="7605475" cy="8022019"/>
          </a:xfrm>
        </p:grpSpPr>
        <p:sp>
          <p:nvSpPr>
            <p:cNvPr id="69" name="One">
              <a:extLst>
                <a:ext uri="{FF2B5EF4-FFF2-40B4-BE49-F238E27FC236}">
                  <a16:creationId xmlns:a16="http://schemas.microsoft.com/office/drawing/2014/main" id="{5AF80E77-A60D-5BA3-3499-F84C34064C0D}"/>
                </a:ext>
              </a:extLst>
            </p:cNvPr>
            <p:cNvSpPr/>
            <p:nvPr/>
          </p:nvSpPr>
          <p:spPr>
            <a:xfrm>
              <a:off x="2288734" y="3567670"/>
              <a:ext cx="6155382" cy="611666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rgbClr val="FF828E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Two">
              <a:extLst>
                <a:ext uri="{FF2B5EF4-FFF2-40B4-BE49-F238E27FC236}">
                  <a16:creationId xmlns:a16="http://schemas.microsoft.com/office/drawing/2014/main" id="{09248BE0-D09F-5F41-D129-45540FA27938}"/>
                </a:ext>
              </a:extLst>
            </p:cNvPr>
            <p:cNvSpPr/>
            <p:nvPr/>
          </p:nvSpPr>
          <p:spPr>
            <a:xfrm>
              <a:off x="2197732" y="3708255"/>
              <a:ext cx="6337387" cy="6304832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rgbClr val="FF828E">
                    <a:lumMod val="75000"/>
                  </a:srgbClr>
                </a:gs>
                <a:gs pos="0">
                  <a:srgbClr val="FF828E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Three">
              <a:extLst>
                <a:ext uri="{FF2B5EF4-FFF2-40B4-BE49-F238E27FC236}">
                  <a16:creationId xmlns:a16="http://schemas.microsoft.com/office/drawing/2014/main" id="{90303A50-43C8-B7B4-1C2E-8CD5D1784A7A}"/>
                </a:ext>
              </a:extLst>
            </p:cNvPr>
            <p:cNvSpPr/>
            <p:nvPr/>
          </p:nvSpPr>
          <p:spPr>
            <a:xfrm>
              <a:off x="1563688" y="3708255"/>
              <a:ext cx="7605475" cy="7560472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rgbClr val="FF828E">
                    <a:lumMod val="75000"/>
                  </a:srgbClr>
                </a:gs>
                <a:gs pos="19000">
                  <a:srgbClr val="FF828E">
                    <a:lumMod val="50000"/>
                  </a:srgb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Four">
              <a:extLst>
                <a:ext uri="{FF2B5EF4-FFF2-40B4-BE49-F238E27FC236}">
                  <a16:creationId xmlns:a16="http://schemas.microsoft.com/office/drawing/2014/main" id="{DBF0F97F-C6EC-4152-C482-08FB1EB8408F}"/>
                </a:ext>
              </a:extLst>
            </p:cNvPr>
            <p:cNvSpPr/>
            <p:nvPr/>
          </p:nvSpPr>
          <p:spPr>
            <a:xfrm>
              <a:off x="2795924" y="3246708"/>
              <a:ext cx="5141002" cy="5117581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rgbClr val="FF828E">
                    <a:lumMod val="60000"/>
                    <a:lumOff val="40000"/>
                  </a:srgbClr>
                </a:gs>
                <a:gs pos="9000">
                  <a:srgbClr val="FF828E">
                    <a:lumMod val="40000"/>
                    <a:lumOff val="60000"/>
                    <a:alpha val="0"/>
                  </a:srgb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1142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5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0D122BDE-C579-9B8C-06DE-4FA0D8AF29DF}"/>
              </a:ext>
            </a:extLst>
          </p:cNvPr>
          <p:cNvCxnSpPr>
            <a:cxnSpLocks/>
          </p:cNvCxnSpPr>
          <p:nvPr/>
        </p:nvCxnSpPr>
        <p:spPr>
          <a:xfrm flipH="1" flipV="1">
            <a:off x="2906108" y="2637970"/>
            <a:ext cx="1363355" cy="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90000"/>
                <a:lumOff val="10000"/>
              </a:srgbClr>
            </a:solidFill>
            <a:prstDash val="solid"/>
            <a:miter lim="800000"/>
            <a:headEnd type="oval" w="lg" len="lg"/>
            <a:tailEnd type="oval" w="lg" len="lg"/>
          </a:ln>
          <a:effectLst/>
        </p:spPr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7C2B8D81-8E01-B209-023B-96851240A210}"/>
              </a:ext>
            </a:extLst>
          </p:cNvPr>
          <p:cNvCxnSpPr>
            <a:cxnSpLocks/>
          </p:cNvCxnSpPr>
          <p:nvPr/>
        </p:nvCxnSpPr>
        <p:spPr>
          <a:xfrm flipH="1" flipV="1">
            <a:off x="7922471" y="3621222"/>
            <a:ext cx="1363355" cy="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90000"/>
                <a:lumOff val="10000"/>
              </a:srgbClr>
            </a:solidFill>
            <a:prstDash val="solid"/>
            <a:miter lim="800000"/>
            <a:headEnd type="oval" w="lg" len="lg"/>
            <a:tailEnd type="oval" w="lg" len="lg"/>
          </a:ln>
          <a:effectLst/>
        </p:spPr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18944A8-4CB9-C2EB-9F92-B678D337A0A0}"/>
              </a:ext>
            </a:extLst>
          </p:cNvPr>
          <p:cNvCxnSpPr>
            <a:cxnSpLocks/>
          </p:cNvCxnSpPr>
          <p:nvPr/>
        </p:nvCxnSpPr>
        <p:spPr>
          <a:xfrm flipH="1" flipV="1">
            <a:off x="3335298" y="4508617"/>
            <a:ext cx="972097" cy="0"/>
          </a:xfrm>
          <a:prstGeom prst="line">
            <a:avLst/>
          </a:prstGeom>
          <a:noFill/>
          <a:ln w="25400" cap="flat" cmpd="sng" algn="ctr">
            <a:solidFill>
              <a:srgbClr val="FFFFFF">
                <a:lumMod val="90000"/>
                <a:lumOff val="10000"/>
              </a:srgbClr>
            </a:solidFill>
            <a:prstDash val="solid"/>
            <a:miter lim="800000"/>
            <a:headEnd type="oval" w="lg" len="lg"/>
            <a:tailEnd type="oval" w="lg" len="lg"/>
          </a:ln>
          <a:effectLst/>
        </p:spPr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940A0A81-ED7B-E7A0-EE5D-E3CA9963FDEB}"/>
              </a:ext>
            </a:extLst>
          </p:cNvPr>
          <p:cNvSpPr/>
          <p:nvPr/>
        </p:nvSpPr>
        <p:spPr>
          <a:xfrm>
            <a:off x="32731" y="1633079"/>
            <a:ext cx="2771676" cy="20097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r">
              <a:lnSpc>
                <a:spcPct val="89000"/>
              </a:lnSpc>
              <a:defRPr/>
            </a:pPr>
            <a:r>
              <a:rPr lang="en-US" sz="2000" b="1" kern="0" dirty="0">
                <a:solidFill>
                  <a:srgbClr val="FFFFFF">
                    <a:lumMod val="90000"/>
                    <a:lumOff val="10000"/>
                  </a:srgbClr>
                </a:solidFill>
              </a:rPr>
              <a:t>There is an urgent need for evidence-based policies to reduce emissions, protect ecosystems, and increase global resilience.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90000"/>
                  <a:lumOff val="10000"/>
                </a:srgbClr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E515C17-D063-3435-4E7D-37372F1D40EF}"/>
              </a:ext>
            </a:extLst>
          </p:cNvPr>
          <p:cNvSpPr/>
          <p:nvPr/>
        </p:nvSpPr>
        <p:spPr>
          <a:xfrm>
            <a:off x="9454351" y="3064048"/>
            <a:ext cx="2472325" cy="20097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ct val="89000"/>
              </a:lnSpc>
              <a:defRPr/>
            </a:pPr>
            <a:r>
              <a:rPr lang="en-US" sz="2000" b="1" kern="0" dirty="0">
                <a:solidFill>
                  <a:srgbClr val="FFFFFF">
                    <a:lumMod val="90000"/>
                    <a:lumOff val="10000"/>
                  </a:srgbClr>
                </a:solidFill>
              </a:rPr>
              <a:t>Accelerating climate change is causing rising temperatures, extreme weather, and environmental degradation affecting billions of people.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F6CED0EE-8D5C-41D0-4007-3FAFCC97E250}"/>
              </a:ext>
            </a:extLst>
          </p:cNvPr>
          <p:cNvSpPr/>
          <p:nvPr/>
        </p:nvSpPr>
        <p:spPr>
          <a:xfrm>
            <a:off x="75933" y="3969540"/>
            <a:ext cx="3217780" cy="255762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r">
              <a:lnSpc>
                <a:spcPct val="89000"/>
              </a:lnSpc>
              <a:defRPr/>
            </a:pPr>
            <a:r>
              <a:rPr lang="en-US" sz="2000" b="1" kern="0" dirty="0">
                <a:solidFill>
                  <a:srgbClr val="FFFFFF">
                    <a:lumMod val="90000"/>
                    <a:lumOff val="10000"/>
                  </a:srgbClr>
                </a:solidFill>
              </a:rPr>
              <a:t>Analyzing interactions between emissions, energy use, and natural resources across countries can highlight policy opportunities, such as promoting renewables and forest conservation, to build a more resilient world.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90000"/>
                  <a:lumOff val="10000"/>
                </a:srgbClr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909838C7-A931-15DE-AB33-C47EC0F5746A}"/>
              </a:ext>
            </a:extLst>
          </p:cNvPr>
          <p:cNvGrpSpPr/>
          <p:nvPr/>
        </p:nvGrpSpPr>
        <p:grpSpPr>
          <a:xfrm rot="1578091">
            <a:off x="-3226438" y="-5714991"/>
            <a:ext cx="18537130" cy="18531032"/>
            <a:chOff x="3773791" y="1282935"/>
            <a:chExt cx="4536671" cy="4535180"/>
          </a:xfrm>
        </p:grpSpPr>
        <p:sp>
          <p:nvSpPr>
            <p:cNvPr id="100" name="Freeform: Shape 45">
              <a:extLst>
                <a:ext uri="{FF2B5EF4-FFF2-40B4-BE49-F238E27FC236}">
                  <a16:creationId xmlns:a16="http://schemas.microsoft.com/office/drawing/2014/main" id="{28235C96-1DA4-FA14-76BF-7EC4FD2250AE}"/>
                </a:ext>
              </a:extLst>
            </p:cNvPr>
            <p:cNvSpPr/>
            <p:nvPr/>
          </p:nvSpPr>
          <p:spPr>
            <a:xfrm>
              <a:off x="6078109" y="1283064"/>
              <a:ext cx="1717840" cy="1013790"/>
            </a:xfrm>
            <a:custGeom>
              <a:avLst/>
              <a:gdLst>
                <a:gd name="connsiteX0" fmla="*/ 0 w 1779324"/>
                <a:gd name="connsiteY0" fmla="*/ 0 h 1050077"/>
                <a:gd name="connsiteX1" fmla="*/ 1779324 w 1779324"/>
                <a:gd name="connsiteY1" fmla="*/ 856878 h 1050077"/>
                <a:gd name="connsiteX2" fmla="*/ 1537060 w 1779324"/>
                <a:gd name="connsiteY2" fmla="*/ 1050077 h 1050077"/>
                <a:gd name="connsiteX3" fmla="*/ 1512319 w 1779324"/>
                <a:gd name="connsiteY3" fmla="*/ 1016991 h 1050077"/>
                <a:gd name="connsiteX4" fmla="*/ 187545 w 1779324"/>
                <a:gd name="connsiteY4" fmla="*/ 307025 h 1050077"/>
                <a:gd name="connsiteX5" fmla="*/ 0 w 1779324"/>
                <a:gd name="connsiteY5" fmla="*/ 297554 h 105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9324" h="1050077">
                  <a:moveTo>
                    <a:pt x="0" y="0"/>
                  </a:moveTo>
                  <a:cubicBezTo>
                    <a:pt x="692595" y="0"/>
                    <a:pt x="1347499" y="315385"/>
                    <a:pt x="1779324" y="856878"/>
                  </a:cubicBezTo>
                  <a:lnTo>
                    <a:pt x="1537060" y="1050077"/>
                  </a:lnTo>
                  <a:lnTo>
                    <a:pt x="1512319" y="1016991"/>
                  </a:lnTo>
                  <a:cubicBezTo>
                    <a:pt x="1189667" y="626027"/>
                    <a:pt x="719779" y="361076"/>
                    <a:pt x="187545" y="307025"/>
                  </a:cubicBezTo>
                  <a:lnTo>
                    <a:pt x="0" y="297554"/>
                  </a:lnTo>
                  <a:close/>
                </a:path>
              </a:pathLst>
            </a:custGeom>
            <a:solidFill>
              <a:srgbClr val="FFDC27"/>
            </a:solidFill>
            <a:ln w="12700" cap="flat" cmpd="sng" algn="ctr">
              <a:noFill/>
              <a:prstDash val="solid"/>
              <a:miter lim="800000"/>
            </a:ln>
            <a:effectLst>
              <a:glow rad="444500">
                <a:srgbClr val="FFDC27">
                  <a:alpha val="25000"/>
                </a:srgbClr>
              </a:glow>
            </a:effectLst>
          </p:spPr>
          <p:txBody>
            <a:bodyPr spcFirstLastPara="0" vert="horz" wrap="square" lIns="2370345" tIns="483023" rIns="1034102" bIns="3382011" numCol="1" spcCol="1270" anchor="ctr" anchorCtr="0">
              <a:noAutofit/>
            </a:bodyPr>
            <a:lstStyle/>
            <a:p>
              <a:pPr marL="0" marR="0" lvl="0" indent="0" algn="ctr" defTabSz="173355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3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1" name="Freeform: Shape 46">
              <a:extLst>
                <a:ext uri="{FF2B5EF4-FFF2-40B4-BE49-F238E27FC236}">
                  <a16:creationId xmlns:a16="http://schemas.microsoft.com/office/drawing/2014/main" id="{DC5B7BB5-862C-A6DC-320E-16859019BB9E}"/>
                </a:ext>
              </a:extLst>
            </p:cNvPr>
            <p:cNvSpPr/>
            <p:nvPr/>
          </p:nvSpPr>
          <p:spPr>
            <a:xfrm>
              <a:off x="7597192" y="2165224"/>
              <a:ext cx="713270" cy="1858850"/>
            </a:xfrm>
            <a:custGeom>
              <a:avLst/>
              <a:gdLst>
                <a:gd name="connsiteX0" fmla="*/ 242264 w 738800"/>
                <a:gd name="connsiteY0" fmla="*/ 0 h 1925384"/>
                <a:gd name="connsiteX1" fmla="*/ 681720 w 738800"/>
                <a:gd name="connsiteY1" fmla="*/ 1925384 h 1925384"/>
                <a:gd name="connsiteX2" fmla="*/ 377179 w 738800"/>
                <a:gd name="connsiteY2" fmla="*/ 1855875 h 1925384"/>
                <a:gd name="connsiteX3" fmla="*/ 386967 w 738800"/>
                <a:gd name="connsiteY3" fmla="*/ 1817806 h 1925384"/>
                <a:gd name="connsiteX4" fmla="*/ 427174 w 738800"/>
                <a:gd name="connsiteY4" fmla="*/ 1418962 h 1925384"/>
                <a:gd name="connsiteX5" fmla="*/ 89186 w 738800"/>
                <a:gd name="connsiteY5" fmla="*/ 312466 h 1925384"/>
                <a:gd name="connsiteX6" fmla="*/ 0 w 738800"/>
                <a:gd name="connsiteY6" fmla="*/ 193199 h 1925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800" h="1925384">
                  <a:moveTo>
                    <a:pt x="242264" y="0"/>
                  </a:moveTo>
                  <a:cubicBezTo>
                    <a:pt x="674089" y="541492"/>
                    <a:pt x="835836" y="1250155"/>
                    <a:pt x="681720" y="1925384"/>
                  </a:cubicBezTo>
                  <a:lnTo>
                    <a:pt x="377179" y="1855875"/>
                  </a:lnTo>
                  <a:lnTo>
                    <a:pt x="386967" y="1817806"/>
                  </a:lnTo>
                  <a:cubicBezTo>
                    <a:pt x="413330" y="1688976"/>
                    <a:pt x="427174" y="1555586"/>
                    <a:pt x="427174" y="1418962"/>
                  </a:cubicBezTo>
                  <a:cubicBezTo>
                    <a:pt x="427174" y="1009091"/>
                    <a:pt x="302574" y="628322"/>
                    <a:pt x="89186" y="312466"/>
                  </a:cubicBezTo>
                  <a:lnTo>
                    <a:pt x="0" y="193199"/>
                  </a:lnTo>
                  <a:close/>
                </a:path>
              </a:pathLst>
            </a:custGeom>
            <a:solidFill>
              <a:srgbClr val="9037F8"/>
            </a:solidFill>
            <a:ln w="12700" cap="flat" cmpd="sng" algn="ctr">
              <a:noFill/>
              <a:prstDash val="solid"/>
              <a:miter lim="800000"/>
            </a:ln>
            <a:effectLst>
              <a:glow rad="444500">
                <a:srgbClr val="9037F8">
                  <a:alpha val="25000"/>
                </a:srgbClr>
              </a:glow>
            </a:effectLst>
          </p:spPr>
          <p:txBody>
            <a:bodyPr spcFirstLastPara="0" vert="horz" wrap="square" lIns="3169073" tIns="1678940" rIns="167133" bIns="2139527" numCol="1" spcCol="1270" anchor="ctr" anchorCtr="0">
              <a:noAutofit/>
            </a:bodyPr>
            <a:lstStyle/>
            <a:p>
              <a:pPr marL="0" marR="0" lvl="0" indent="0" algn="ctr" defTabSz="18669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2" name="Freeform: Shape 47">
              <a:extLst>
                <a:ext uri="{FF2B5EF4-FFF2-40B4-BE49-F238E27FC236}">
                  <a16:creationId xmlns:a16="http://schemas.microsoft.com/office/drawing/2014/main" id="{9F2FD7C0-0E55-8F58-BF6A-706F932B01E7}"/>
                </a:ext>
              </a:extLst>
            </p:cNvPr>
            <p:cNvSpPr/>
            <p:nvPr/>
          </p:nvSpPr>
          <p:spPr>
            <a:xfrm>
              <a:off x="6915836" y="4015712"/>
              <a:ext cx="1316588" cy="1557788"/>
            </a:xfrm>
            <a:custGeom>
              <a:avLst/>
              <a:gdLst>
                <a:gd name="connsiteX0" fmla="*/ 1059173 w 1363714"/>
                <a:gd name="connsiteY0" fmla="*/ 0 h 1613548"/>
                <a:gd name="connsiteX1" fmla="*/ 1363714 w 1363714"/>
                <a:gd name="connsiteY1" fmla="*/ 69509 h 1613548"/>
                <a:gd name="connsiteX2" fmla="*/ 132384 w 1363714"/>
                <a:gd name="connsiteY2" fmla="*/ 1613548 h 1613548"/>
                <a:gd name="connsiteX3" fmla="*/ 0 w 1363714"/>
                <a:gd name="connsiteY3" fmla="*/ 1338649 h 1613548"/>
                <a:gd name="connsiteX4" fmla="*/ 73459 w 1363714"/>
                <a:gd name="connsiteY4" fmla="*/ 1303262 h 1613548"/>
                <a:gd name="connsiteX5" fmla="*/ 1020195 w 1363714"/>
                <a:gd name="connsiteY5" fmla="*/ 151591 h 161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3714" h="1613548">
                  <a:moveTo>
                    <a:pt x="1059173" y="0"/>
                  </a:moveTo>
                  <a:lnTo>
                    <a:pt x="1363714" y="69509"/>
                  </a:lnTo>
                  <a:cubicBezTo>
                    <a:pt x="1209597" y="744739"/>
                    <a:pt x="756390" y="1313043"/>
                    <a:pt x="132384" y="1613548"/>
                  </a:cubicBezTo>
                  <a:lnTo>
                    <a:pt x="0" y="1338649"/>
                  </a:lnTo>
                  <a:lnTo>
                    <a:pt x="73459" y="1303262"/>
                  </a:lnTo>
                  <a:cubicBezTo>
                    <a:pt x="522125" y="1059532"/>
                    <a:pt x="865999" y="647346"/>
                    <a:pt x="1020195" y="151591"/>
                  </a:cubicBezTo>
                  <a:close/>
                </a:path>
              </a:pathLst>
            </a:custGeom>
            <a:solidFill>
              <a:srgbClr val="F405FF"/>
            </a:solidFill>
            <a:ln w="12700" cap="flat" cmpd="sng" algn="ctr">
              <a:noFill/>
              <a:prstDash val="solid"/>
              <a:miter lim="800000"/>
            </a:ln>
            <a:effectLst>
              <a:glow rad="444500">
                <a:srgbClr val="F405FF">
                  <a:alpha val="25000"/>
                </a:srgbClr>
              </a:glow>
            </a:effectLst>
          </p:spPr>
          <p:txBody>
            <a:bodyPr spcFirstLastPara="0" vert="horz" wrap="square" lIns="2974340" tIns="2757593" rIns="481754" bIns="1023621" numCol="1" spcCol="1270" anchor="ctr" anchorCtr="0">
              <a:noAutofit/>
            </a:bodyPr>
            <a:lstStyle/>
            <a:p>
              <a:pPr marL="0" marR="0" lvl="0" indent="0" algn="ctr" defTabSz="16891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3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3" name="Freeform: Shape 48">
              <a:extLst>
                <a:ext uri="{FF2B5EF4-FFF2-40B4-BE49-F238E27FC236}">
                  <a16:creationId xmlns:a16="http://schemas.microsoft.com/office/drawing/2014/main" id="{9F781BB9-2E76-9E87-35B1-7671C99D6DBD}"/>
                </a:ext>
              </a:extLst>
            </p:cNvPr>
            <p:cNvSpPr/>
            <p:nvPr/>
          </p:nvSpPr>
          <p:spPr>
            <a:xfrm>
              <a:off x="5083881" y="5335149"/>
              <a:ext cx="1906604" cy="482966"/>
            </a:xfrm>
            <a:custGeom>
              <a:avLst/>
              <a:gdLst>
                <a:gd name="connsiteX0" fmla="*/ 1842473 w 1974851"/>
                <a:gd name="connsiteY0" fmla="*/ 0 h 500257"/>
                <a:gd name="connsiteX1" fmla="*/ 1974851 w 1974851"/>
                <a:gd name="connsiteY1" fmla="*/ 274902 h 500257"/>
                <a:gd name="connsiteX2" fmla="*/ 0 w 1974851"/>
                <a:gd name="connsiteY2" fmla="*/ 274878 h 500257"/>
                <a:gd name="connsiteX3" fmla="*/ 126811 w 1974851"/>
                <a:gd name="connsiteY3" fmla="*/ 11553 h 500257"/>
                <a:gd name="connsiteX4" fmla="*/ 202322 w 1974851"/>
                <a:gd name="connsiteY4" fmla="*/ 47928 h 500257"/>
                <a:gd name="connsiteX5" fmla="*/ 972651 w 1974851"/>
                <a:gd name="connsiteY5" fmla="*/ 203450 h 500257"/>
                <a:gd name="connsiteX6" fmla="*/ 1742980 w 1974851"/>
                <a:gd name="connsiteY6" fmla="*/ 47928 h 50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4851" h="500257">
                  <a:moveTo>
                    <a:pt x="1842473" y="0"/>
                  </a:moveTo>
                  <a:lnTo>
                    <a:pt x="1974851" y="274902"/>
                  </a:lnTo>
                  <a:cubicBezTo>
                    <a:pt x="1350855" y="575384"/>
                    <a:pt x="623989" y="575375"/>
                    <a:pt x="0" y="274878"/>
                  </a:cubicBezTo>
                  <a:lnTo>
                    <a:pt x="126811" y="11553"/>
                  </a:lnTo>
                  <a:lnTo>
                    <a:pt x="202322" y="47928"/>
                  </a:lnTo>
                  <a:cubicBezTo>
                    <a:pt x="439090" y="148073"/>
                    <a:pt x="699404" y="203450"/>
                    <a:pt x="972651" y="203450"/>
                  </a:cubicBezTo>
                  <a:cubicBezTo>
                    <a:pt x="1245899" y="203450"/>
                    <a:pt x="1506212" y="148073"/>
                    <a:pt x="1742980" y="47928"/>
                  </a:cubicBezTo>
                  <a:close/>
                </a:path>
              </a:pathLst>
            </a:custGeom>
            <a:solidFill>
              <a:srgbClr val="FF0000"/>
            </a:solidFill>
            <a:ln w="12700" cap="flat" cmpd="sng" algn="ctr">
              <a:noFill/>
              <a:prstDash val="solid"/>
              <a:miter lim="800000"/>
            </a:ln>
            <a:effectLst>
              <a:glow rad="444500">
                <a:srgbClr val="FF0000">
                  <a:alpha val="25000"/>
                </a:srgbClr>
              </a:glow>
            </a:effectLst>
          </p:spPr>
          <p:txBody>
            <a:bodyPr spcFirstLastPara="0" vert="horz" wrap="square" lIns="1732280" tIns="3642360" rIns="1732280" bIns="174414" numCol="1" spcCol="1270" anchor="ctr" anchorCtr="0">
              <a:noAutofit/>
            </a:bodyPr>
            <a:lstStyle/>
            <a:p>
              <a:pPr marL="0" marR="0" lvl="0" indent="0" algn="ctr" defTabSz="2311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5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4" name="Freeform: Shape 49">
              <a:extLst>
                <a:ext uri="{FF2B5EF4-FFF2-40B4-BE49-F238E27FC236}">
                  <a16:creationId xmlns:a16="http://schemas.microsoft.com/office/drawing/2014/main" id="{24B888F1-B4A2-759D-0FB2-7FEC04443483}"/>
                </a:ext>
              </a:extLst>
            </p:cNvPr>
            <p:cNvSpPr/>
            <p:nvPr/>
          </p:nvSpPr>
          <p:spPr>
            <a:xfrm>
              <a:off x="3841894" y="4021981"/>
              <a:ext cx="1311210" cy="1551630"/>
            </a:xfrm>
            <a:custGeom>
              <a:avLst/>
              <a:gdLst>
                <a:gd name="connsiteX0" fmla="*/ 276582 w 1358141"/>
                <a:gd name="connsiteY0" fmla="*/ 0 h 1607168"/>
                <a:gd name="connsiteX1" fmla="*/ 313920 w 1358141"/>
                <a:gd name="connsiteY1" fmla="*/ 145211 h 1607168"/>
                <a:gd name="connsiteX2" fmla="*/ 1260655 w 1358141"/>
                <a:gd name="connsiteY2" fmla="*/ 1296882 h 1607168"/>
                <a:gd name="connsiteX3" fmla="*/ 1358141 w 1358141"/>
                <a:gd name="connsiteY3" fmla="*/ 1343843 h 1607168"/>
                <a:gd name="connsiteX4" fmla="*/ 1231330 w 1358141"/>
                <a:gd name="connsiteY4" fmla="*/ 1607168 h 1607168"/>
                <a:gd name="connsiteX5" fmla="*/ 0 w 1358141"/>
                <a:gd name="connsiteY5" fmla="*/ 63128 h 160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8141" h="1607168">
                  <a:moveTo>
                    <a:pt x="276582" y="0"/>
                  </a:moveTo>
                  <a:lnTo>
                    <a:pt x="313920" y="145211"/>
                  </a:lnTo>
                  <a:cubicBezTo>
                    <a:pt x="468116" y="640966"/>
                    <a:pt x="811990" y="1053152"/>
                    <a:pt x="1260655" y="1296882"/>
                  </a:cubicBezTo>
                  <a:lnTo>
                    <a:pt x="1358141" y="1343843"/>
                  </a:lnTo>
                  <a:lnTo>
                    <a:pt x="1231330" y="1607168"/>
                  </a:lnTo>
                  <a:cubicBezTo>
                    <a:pt x="607324" y="1306662"/>
                    <a:pt x="154116" y="738358"/>
                    <a:pt x="0" y="63128"/>
                  </a:cubicBezTo>
                  <a:close/>
                </a:path>
              </a:pathLst>
            </a:custGeom>
            <a:solidFill>
              <a:srgbClr val="00FFB3">
                <a:hueOff val="0"/>
                <a:satOff val="0"/>
                <a:lumOff val="0"/>
                <a:alphaOff val="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glow rad="444500">
                <a:srgbClr val="00FFB3">
                  <a:alpha val="25000"/>
                </a:srgbClr>
              </a:glow>
            </a:effectLst>
          </p:spPr>
          <p:txBody>
            <a:bodyPr spcFirstLastPara="0" vert="horz" wrap="square" lIns="499533" tIns="2775373" rIns="2992121" bIns="1041401" numCol="1" spcCol="1270" anchor="ctr" anchorCtr="0">
              <a:noAutofit/>
            </a:bodyPr>
            <a:lstStyle/>
            <a:p>
              <a:pPr marL="0" marR="0" lvl="0" indent="0" algn="ctr" defTabSz="2311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5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5" name="Freeform: Shape 50">
              <a:extLst>
                <a:ext uri="{FF2B5EF4-FFF2-40B4-BE49-F238E27FC236}">
                  <a16:creationId xmlns:a16="http://schemas.microsoft.com/office/drawing/2014/main" id="{66AE3DBF-F9A6-0777-E6EA-E982FC2400A5}"/>
                </a:ext>
              </a:extLst>
            </p:cNvPr>
            <p:cNvSpPr/>
            <p:nvPr/>
          </p:nvSpPr>
          <p:spPr>
            <a:xfrm>
              <a:off x="3773791" y="2165222"/>
              <a:ext cx="695370" cy="1858854"/>
            </a:xfrm>
            <a:custGeom>
              <a:avLst/>
              <a:gdLst>
                <a:gd name="connsiteX0" fmla="*/ 496536 w 720258"/>
                <a:gd name="connsiteY0" fmla="*/ 0 h 1925383"/>
                <a:gd name="connsiteX1" fmla="*/ 720258 w 720258"/>
                <a:gd name="connsiteY1" fmla="*/ 178413 h 1925383"/>
                <a:gd name="connsiteX2" fmla="*/ 620014 w 720258"/>
                <a:gd name="connsiteY2" fmla="*/ 312467 h 1925383"/>
                <a:gd name="connsiteX3" fmla="*/ 282026 w 720258"/>
                <a:gd name="connsiteY3" fmla="*/ 1418963 h 1925383"/>
                <a:gd name="connsiteX4" fmla="*/ 322233 w 720258"/>
                <a:gd name="connsiteY4" fmla="*/ 1817807 h 1925383"/>
                <a:gd name="connsiteX5" fmla="*/ 333662 w 720258"/>
                <a:gd name="connsiteY5" fmla="*/ 1862255 h 1925383"/>
                <a:gd name="connsiteX6" fmla="*/ 57080 w 720258"/>
                <a:gd name="connsiteY6" fmla="*/ 1925383 h 1925383"/>
                <a:gd name="connsiteX7" fmla="*/ 496536 w 720258"/>
                <a:gd name="connsiteY7" fmla="*/ 0 h 1925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0258" h="1925383">
                  <a:moveTo>
                    <a:pt x="496536" y="0"/>
                  </a:moveTo>
                  <a:lnTo>
                    <a:pt x="720258" y="178413"/>
                  </a:lnTo>
                  <a:lnTo>
                    <a:pt x="620014" y="312467"/>
                  </a:lnTo>
                  <a:cubicBezTo>
                    <a:pt x="406626" y="628323"/>
                    <a:pt x="282026" y="1009092"/>
                    <a:pt x="282026" y="1418963"/>
                  </a:cubicBezTo>
                  <a:cubicBezTo>
                    <a:pt x="282026" y="1555587"/>
                    <a:pt x="295871" y="1688977"/>
                    <a:pt x="322233" y="1817807"/>
                  </a:cubicBezTo>
                  <a:lnTo>
                    <a:pt x="333662" y="1862255"/>
                  </a:lnTo>
                  <a:lnTo>
                    <a:pt x="57080" y="1925383"/>
                  </a:lnTo>
                  <a:cubicBezTo>
                    <a:pt x="-97036" y="1250154"/>
                    <a:pt x="64712" y="541492"/>
                    <a:pt x="496536" y="0"/>
                  </a:cubicBezTo>
                  <a:close/>
                </a:path>
              </a:pathLst>
            </a:custGeom>
            <a:solidFill>
              <a:srgbClr val="5981FF"/>
            </a:solidFill>
            <a:ln w="12700" cap="flat" cmpd="sng" algn="ctr">
              <a:noFill/>
              <a:prstDash val="solid"/>
              <a:miter lim="800000"/>
            </a:ln>
            <a:effectLst>
              <a:glow rad="444500">
                <a:srgbClr val="5981FF">
                  <a:alpha val="25000"/>
                </a:srgbClr>
              </a:glow>
            </a:effectLst>
          </p:spPr>
          <p:txBody>
            <a:bodyPr spcFirstLastPara="0" vert="horz" wrap="square" lIns="177292" tIns="1689100" rIns="3179234" bIns="2149687" numCol="1" spcCol="1270" anchor="ctr" anchorCtr="0">
              <a:noAutofit/>
            </a:bodyPr>
            <a:lstStyle/>
            <a:p>
              <a:pPr marL="0" marR="0" lvl="0" indent="0" algn="ctr" defTabSz="22225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5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7" name="Freeform: Shape 51">
              <a:extLst>
                <a:ext uri="{FF2B5EF4-FFF2-40B4-BE49-F238E27FC236}">
                  <a16:creationId xmlns:a16="http://schemas.microsoft.com/office/drawing/2014/main" id="{774ECAF0-84B8-8F98-13BF-8857D008EF9C}"/>
                </a:ext>
              </a:extLst>
            </p:cNvPr>
            <p:cNvSpPr/>
            <p:nvPr/>
          </p:nvSpPr>
          <p:spPr>
            <a:xfrm>
              <a:off x="4288627" y="1282935"/>
              <a:ext cx="1717836" cy="1006652"/>
            </a:xfrm>
            <a:custGeom>
              <a:avLst/>
              <a:gdLst>
                <a:gd name="connsiteX0" fmla="*/ 1779324 w 1779324"/>
                <a:gd name="connsiteY0" fmla="*/ 0 h 1042684"/>
                <a:gd name="connsiteX1" fmla="*/ 1779324 w 1779324"/>
                <a:gd name="connsiteY1" fmla="*/ 296807 h 1042684"/>
                <a:gd name="connsiteX2" fmla="*/ 252206 w 1779324"/>
                <a:gd name="connsiteY2" fmla="*/ 1016991 h 1042684"/>
                <a:gd name="connsiteX3" fmla="*/ 232993 w 1779324"/>
                <a:gd name="connsiteY3" fmla="*/ 1042684 h 1042684"/>
                <a:gd name="connsiteX4" fmla="*/ 0 w 1779324"/>
                <a:gd name="connsiteY4" fmla="*/ 856878 h 1042684"/>
                <a:gd name="connsiteX5" fmla="*/ 1779324 w 1779324"/>
                <a:gd name="connsiteY5" fmla="*/ 0 h 104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9324" h="1042684">
                  <a:moveTo>
                    <a:pt x="1779324" y="0"/>
                  </a:moveTo>
                  <a:lnTo>
                    <a:pt x="1779324" y="296807"/>
                  </a:lnTo>
                  <a:cubicBezTo>
                    <a:pt x="1164517" y="296807"/>
                    <a:pt x="615190" y="577157"/>
                    <a:pt x="252206" y="1016991"/>
                  </a:cubicBezTo>
                  <a:lnTo>
                    <a:pt x="232993" y="1042684"/>
                  </a:lnTo>
                  <a:lnTo>
                    <a:pt x="0" y="856878"/>
                  </a:lnTo>
                  <a:cubicBezTo>
                    <a:pt x="431825" y="315386"/>
                    <a:pt x="1086729" y="0"/>
                    <a:pt x="1779324" y="0"/>
                  </a:cubicBezTo>
                  <a:close/>
                </a:path>
              </a:pathLst>
            </a:custGeom>
            <a:solidFill>
              <a:srgbClr val="99FF66"/>
            </a:solidFill>
            <a:ln w="12700" cap="flat" cmpd="sng" algn="ctr">
              <a:noFill/>
              <a:prstDash val="solid"/>
              <a:miter lim="800000"/>
            </a:ln>
            <a:effectLst>
              <a:glow rad="444500">
                <a:srgbClr val="99FF66">
                  <a:alpha val="25000"/>
                </a:srgbClr>
              </a:glow>
            </a:effectLst>
          </p:spPr>
          <p:txBody>
            <a:bodyPr spcFirstLastPara="0" vert="horz" wrap="square" lIns="1045887" tIns="493183" rIns="2378880" bIns="3392171" numCol="1" spcCol="1270" anchor="ctr" anchorCtr="0">
              <a:noAutofit/>
            </a:bodyPr>
            <a:lstStyle/>
            <a:p>
              <a:pPr marL="0" marR="0" lvl="0" indent="0" algn="ctr" defTabSz="208915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4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" name="Graphic 1">
            <a:extLst>
              <a:ext uri="{FF2B5EF4-FFF2-40B4-BE49-F238E27FC236}">
                <a16:creationId xmlns:a16="http://schemas.microsoft.com/office/drawing/2014/main" id="{3CA14C26-2B1E-E2F5-01B1-C5AF5805167A}"/>
              </a:ext>
            </a:extLst>
          </p:cNvPr>
          <p:cNvGrpSpPr/>
          <p:nvPr/>
        </p:nvGrpSpPr>
        <p:grpSpPr>
          <a:xfrm>
            <a:off x="4466172" y="1926003"/>
            <a:ext cx="1039742" cy="1039742"/>
            <a:chOff x="4005536" y="5072267"/>
            <a:chExt cx="476250" cy="476250"/>
          </a:xfrm>
          <a:solidFill>
            <a:srgbClr val="000000"/>
          </a:solidFill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8FF8C27E-7B63-A55B-C30E-1C7DC76E166B}"/>
                </a:ext>
              </a:extLst>
            </p:cNvPr>
            <p:cNvSpPr/>
            <p:nvPr/>
          </p:nvSpPr>
          <p:spPr>
            <a:xfrm>
              <a:off x="4243661" y="5072267"/>
              <a:ext cx="9525" cy="47625"/>
            </a:xfrm>
            <a:custGeom>
              <a:avLst/>
              <a:gdLst>
                <a:gd name="connsiteX0" fmla="*/ 50 w 9525"/>
                <a:gd name="connsiteY0" fmla="*/ 50 h 47625"/>
                <a:gd name="connsiteX1" fmla="*/ 50 w 9525"/>
                <a:gd name="connsiteY1" fmla="*/ 4767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50" y="50"/>
                  </a:moveTo>
                  <a:lnTo>
                    <a:pt x="50" y="47675"/>
                  </a:lnTo>
                </a:path>
              </a:pathLst>
            </a:custGeom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F27EA39A-C823-BBCB-6626-E062B38E8360}"/>
                </a:ext>
              </a:extLst>
            </p:cNvPr>
            <p:cNvSpPr/>
            <p:nvPr/>
          </p:nvSpPr>
          <p:spPr>
            <a:xfrm>
              <a:off x="4377963" y="5141799"/>
              <a:ext cx="34289" cy="34290"/>
            </a:xfrm>
            <a:custGeom>
              <a:avLst/>
              <a:gdLst>
                <a:gd name="connsiteX0" fmla="*/ 34340 w 34289"/>
                <a:gd name="connsiteY0" fmla="*/ 50 h 34290"/>
                <a:gd name="connsiteX1" fmla="*/ 50 w 34289"/>
                <a:gd name="connsiteY1" fmla="*/ 34340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289" h="34290">
                  <a:moveTo>
                    <a:pt x="34340" y="50"/>
                  </a:moveTo>
                  <a:lnTo>
                    <a:pt x="50" y="34340"/>
                  </a:lnTo>
                </a:path>
              </a:pathLst>
            </a:custGeom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07F42DF5-6259-EB6A-CDC1-424A95674D81}"/>
                </a:ext>
              </a:extLst>
            </p:cNvPr>
            <p:cNvSpPr/>
            <p:nvPr/>
          </p:nvSpPr>
          <p:spPr>
            <a:xfrm>
              <a:off x="4434161" y="5310392"/>
              <a:ext cx="47625" cy="9525"/>
            </a:xfrm>
            <a:custGeom>
              <a:avLst/>
              <a:gdLst>
                <a:gd name="connsiteX0" fmla="*/ 47675 w 47625"/>
                <a:gd name="connsiteY0" fmla="*/ 50 h 9525"/>
                <a:gd name="connsiteX1" fmla="*/ 50 w 47625"/>
                <a:gd name="connsiteY1" fmla="*/ 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25" h="9525">
                  <a:moveTo>
                    <a:pt x="47675" y="50"/>
                  </a:moveTo>
                  <a:lnTo>
                    <a:pt x="50" y="50"/>
                  </a:lnTo>
                </a:path>
              </a:pathLst>
            </a:custGeom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09E459D-4FD3-5223-915C-B57986932A8B}"/>
                </a:ext>
              </a:extLst>
            </p:cNvPr>
            <p:cNvSpPr/>
            <p:nvPr/>
          </p:nvSpPr>
          <p:spPr>
            <a:xfrm>
              <a:off x="4377963" y="5444694"/>
              <a:ext cx="34289" cy="34289"/>
            </a:xfrm>
            <a:custGeom>
              <a:avLst/>
              <a:gdLst>
                <a:gd name="connsiteX0" fmla="*/ 34340 w 34289"/>
                <a:gd name="connsiteY0" fmla="*/ 34340 h 34289"/>
                <a:gd name="connsiteX1" fmla="*/ 50 w 34289"/>
                <a:gd name="connsiteY1" fmla="*/ 50 h 34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289" h="34289">
                  <a:moveTo>
                    <a:pt x="34340" y="34340"/>
                  </a:moveTo>
                  <a:lnTo>
                    <a:pt x="50" y="50"/>
                  </a:lnTo>
                </a:path>
              </a:pathLst>
            </a:custGeom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436F215-F618-7852-EDE6-26D105CEE94D}"/>
                </a:ext>
              </a:extLst>
            </p:cNvPr>
            <p:cNvSpPr/>
            <p:nvPr/>
          </p:nvSpPr>
          <p:spPr>
            <a:xfrm>
              <a:off x="4243661" y="5500892"/>
              <a:ext cx="9525" cy="47625"/>
            </a:xfrm>
            <a:custGeom>
              <a:avLst/>
              <a:gdLst>
                <a:gd name="connsiteX0" fmla="*/ 50 w 9525"/>
                <a:gd name="connsiteY0" fmla="*/ 47675 h 47625"/>
                <a:gd name="connsiteX1" fmla="*/ 50 w 9525"/>
                <a:gd name="connsiteY1" fmla="*/ 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47625">
                  <a:moveTo>
                    <a:pt x="50" y="47675"/>
                  </a:moveTo>
                  <a:lnTo>
                    <a:pt x="50" y="50"/>
                  </a:lnTo>
                </a:path>
              </a:pathLst>
            </a:custGeom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496CF37-753E-AA05-8D50-872EFEA89C7B}"/>
                </a:ext>
              </a:extLst>
            </p:cNvPr>
            <p:cNvSpPr/>
            <p:nvPr/>
          </p:nvSpPr>
          <p:spPr>
            <a:xfrm>
              <a:off x="4075068" y="5444694"/>
              <a:ext cx="34290" cy="34289"/>
            </a:xfrm>
            <a:custGeom>
              <a:avLst/>
              <a:gdLst>
                <a:gd name="connsiteX0" fmla="*/ 50 w 34290"/>
                <a:gd name="connsiteY0" fmla="*/ 34340 h 34289"/>
                <a:gd name="connsiteX1" fmla="*/ 34340 w 34290"/>
                <a:gd name="connsiteY1" fmla="*/ 50 h 34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290" h="34289">
                  <a:moveTo>
                    <a:pt x="50" y="34340"/>
                  </a:moveTo>
                  <a:lnTo>
                    <a:pt x="34340" y="50"/>
                  </a:lnTo>
                </a:path>
              </a:pathLst>
            </a:custGeom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451AAFA9-734E-9DE3-65FF-0A9404DB75F6}"/>
                </a:ext>
              </a:extLst>
            </p:cNvPr>
            <p:cNvSpPr/>
            <p:nvPr/>
          </p:nvSpPr>
          <p:spPr>
            <a:xfrm>
              <a:off x="4005536" y="5310392"/>
              <a:ext cx="47625" cy="9525"/>
            </a:xfrm>
            <a:custGeom>
              <a:avLst/>
              <a:gdLst>
                <a:gd name="connsiteX0" fmla="*/ 50 w 47625"/>
                <a:gd name="connsiteY0" fmla="*/ 50 h 9525"/>
                <a:gd name="connsiteX1" fmla="*/ 47675 w 47625"/>
                <a:gd name="connsiteY1" fmla="*/ 5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25" h="9525">
                  <a:moveTo>
                    <a:pt x="50" y="50"/>
                  </a:moveTo>
                  <a:lnTo>
                    <a:pt x="47675" y="50"/>
                  </a:lnTo>
                </a:path>
              </a:pathLst>
            </a:custGeom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CE14DFD-3A3E-F10A-701C-842650FCF0FF}"/>
                </a:ext>
              </a:extLst>
            </p:cNvPr>
            <p:cNvSpPr/>
            <p:nvPr/>
          </p:nvSpPr>
          <p:spPr>
            <a:xfrm>
              <a:off x="4075068" y="5141799"/>
              <a:ext cx="34290" cy="34290"/>
            </a:xfrm>
            <a:custGeom>
              <a:avLst/>
              <a:gdLst>
                <a:gd name="connsiteX0" fmla="*/ 50 w 34290"/>
                <a:gd name="connsiteY0" fmla="*/ 50 h 34290"/>
                <a:gd name="connsiteX1" fmla="*/ 34340 w 34290"/>
                <a:gd name="connsiteY1" fmla="*/ 34340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4290" h="34290">
                  <a:moveTo>
                    <a:pt x="50" y="50"/>
                  </a:moveTo>
                  <a:lnTo>
                    <a:pt x="34340" y="34340"/>
                  </a:lnTo>
                </a:path>
              </a:pathLst>
            </a:custGeom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80510C6-9D9A-F54A-FBF6-DE94903E4AB2}"/>
                </a:ext>
              </a:extLst>
            </p:cNvPr>
            <p:cNvSpPr/>
            <p:nvPr/>
          </p:nvSpPr>
          <p:spPr>
            <a:xfrm>
              <a:off x="4129361" y="5196092"/>
              <a:ext cx="228600" cy="228600"/>
            </a:xfrm>
            <a:custGeom>
              <a:avLst/>
              <a:gdLst>
                <a:gd name="connsiteX0" fmla="*/ 228650 w 228600"/>
                <a:gd name="connsiteY0" fmla="*/ 114350 h 228600"/>
                <a:gd name="connsiteX1" fmla="*/ 114350 w 228600"/>
                <a:gd name="connsiteY1" fmla="*/ 228650 h 228600"/>
                <a:gd name="connsiteX2" fmla="*/ 50 w 228600"/>
                <a:gd name="connsiteY2" fmla="*/ 114350 h 228600"/>
                <a:gd name="connsiteX3" fmla="*/ 114350 w 228600"/>
                <a:gd name="connsiteY3" fmla="*/ 50 h 228600"/>
                <a:gd name="connsiteX4" fmla="*/ 228650 w 228600"/>
                <a:gd name="connsiteY4" fmla="*/ 11435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228600">
                  <a:moveTo>
                    <a:pt x="228650" y="114350"/>
                  </a:moveTo>
                  <a:cubicBezTo>
                    <a:pt x="228650" y="177476"/>
                    <a:pt x="177476" y="228650"/>
                    <a:pt x="114350" y="228650"/>
                  </a:cubicBezTo>
                  <a:cubicBezTo>
                    <a:pt x="51224" y="228650"/>
                    <a:pt x="50" y="177476"/>
                    <a:pt x="50" y="114350"/>
                  </a:cubicBezTo>
                  <a:cubicBezTo>
                    <a:pt x="50" y="51224"/>
                    <a:pt x="51224" y="50"/>
                    <a:pt x="114350" y="50"/>
                  </a:cubicBezTo>
                  <a:cubicBezTo>
                    <a:pt x="177476" y="50"/>
                    <a:pt x="228650" y="51224"/>
                    <a:pt x="228650" y="11435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" name="Graphic 1">
            <a:extLst>
              <a:ext uri="{FF2B5EF4-FFF2-40B4-BE49-F238E27FC236}">
                <a16:creationId xmlns:a16="http://schemas.microsoft.com/office/drawing/2014/main" id="{02AD1A02-7E46-E492-7A7F-7B9CCB371E39}"/>
              </a:ext>
            </a:extLst>
          </p:cNvPr>
          <p:cNvGrpSpPr/>
          <p:nvPr/>
        </p:nvGrpSpPr>
        <p:grpSpPr>
          <a:xfrm>
            <a:off x="4555078" y="4144529"/>
            <a:ext cx="1310085" cy="793991"/>
            <a:chOff x="5053286" y="5167517"/>
            <a:chExt cx="314325" cy="1905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2E35955D-3541-0AFE-7284-CA7938A2203D}"/>
                </a:ext>
              </a:extLst>
            </p:cNvPr>
            <p:cNvSpPr/>
            <p:nvPr/>
          </p:nvSpPr>
          <p:spPr>
            <a:xfrm>
              <a:off x="5053286" y="5167517"/>
              <a:ext cx="285750" cy="190500"/>
            </a:xfrm>
            <a:custGeom>
              <a:avLst/>
              <a:gdLst>
                <a:gd name="connsiteX0" fmla="*/ 150 w 285750"/>
                <a:gd name="connsiteY0" fmla="*/ 50 h 190500"/>
                <a:gd name="connsiteX1" fmla="*/ 285900 w 285750"/>
                <a:gd name="connsiteY1" fmla="*/ 50 h 190500"/>
                <a:gd name="connsiteX2" fmla="*/ 285900 w 285750"/>
                <a:gd name="connsiteY2" fmla="*/ 190550 h 190500"/>
                <a:gd name="connsiteX3" fmla="*/ 150 w 285750"/>
                <a:gd name="connsiteY3" fmla="*/ 19055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0" h="190500">
                  <a:moveTo>
                    <a:pt x="150" y="50"/>
                  </a:moveTo>
                  <a:lnTo>
                    <a:pt x="285900" y="50"/>
                  </a:lnTo>
                  <a:lnTo>
                    <a:pt x="285900" y="190550"/>
                  </a:lnTo>
                  <a:lnTo>
                    <a:pt x="150" y="190550"/>
                  </a:lnTo>
                  <a:close/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C447897-5C07-B6C7-41F0-5EC10EF96A07}"/>
                </a:ext>
              </a:extLst>
            </p:cNvPr>
            <p:cNvSpPr/>
            <p:nvPr/>
          </p:nvSpPr>
          <p:spPr>
            <a:xfrm>
              <a:off x="5081861" y="5262767"/>
              <a:ext cx="38100" cy="95250"/>
            </a:xfrm>
            <a:custGeom>
              <a:avLst/>
              <a:gdLst>
                <a:gd name="connsiteX0" fmla="*/ 150 w 38100"/>
                <a:gd name="connsiteY0" fmla="*/ 50 h 95250"/>
                <a:gd name="connsiteX1" fmla="*/ 38250 w 38100"/>
                <a:gd name="connsiteY1" fmla="*/ 50 h 95250"/>
                <a:gd name="connsiteX2" fmla="*/ 38250 w 38100"/>
                <a:gd name="connsiteY2" fmla="*/ 95300 h 95250"/>
                <a:gd name="connsiteX3" fmla="*/ 150 w 38100"/>
                <a:gd name="connsiteY3" fmla="*/ 95300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0">
                  <a:moveTo>
                    <a:pt x="150" y="50"/>
                  </a:moveTo>
                  <a:lnTo>
                    <a:pt x="38250" y="50"/>
                  </a:lnTo>
                  <a:lnTo>
                    <a:pt x="38250" y="95300"/>
                  </a:lnTo>
                  <a:lnTo>
                    <a:pt x="150" y="9530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6B71020-FC3D-EC9E-5C03-3DA4ADB82604}"/>
                </a:ext>
              </a:extLst>
            </p:cNvPr>
            <p:cNvSpPr/>
            <p:nvPr/>
          </p:nvSpPr>
          <p:spPr>
            <a:xfrm>
              <a:off x="5139011" y="5215142"/>
              <a:ext cx="38100" cy="142875"/>
            </a:xfrm>
            <a:custGeom>
              <a:avLst/>
              <a:gdLst>
                <a:gd name="connsiteX0" fmla="*/ 150 w 38100"/>
                <a:gd name="connsiteY0" fmla="*/ 50 h 142875"/>
                <a:gd name="connsiteX1" fmla="*/ 38250 w 38100"/>
                <a:gd name="connsiteY1" fmla="*/ 50 h 142875"/>
                <a:gd name="connsiteX2" fmla="*/ 38250 w 38100"/>
                <a:gd name="connsiteY2" fmla="*/ 142925 h 142875"/>
                <a:gd name="connsiteX3" fmla="*/ 150 w 38100"/>
                <a:gd name="connsiteY3" fmla="*/ 142925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42875">
                  <a:moveTo>
                    <a:pt x="150" y="50"/>
                  </a:moveTo>
                  <a:lnTo>
                    <a:pt x="38250" y="50"/>
                  </a:lnTo>
                  <a:lnTo>
                    <a:pt x="38250" y="142925"/>
                  </a:lnTo>
                  <a:lnTo>
                    <a:pt x="150" y="14292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9C2A528C-7BF8-09CE-BD2E-23D1E8E37923}"/>
                </a:ext>
              </a:extLst>
            </p:cNvPr>
            <p:cNvSpPr/>
            <p:nvPr/>
          </p:nvSpPr>
          <p:spPr>
            <a:xfrm>
              <a:off x="5196161" y="5234192"/>
              <a:ext cx="38100" cy="123825"/>
            </a:xfrm>
            <a:custGeom>
              <a:avLst/>
              <a:gdLst>
                <a:gd name="connsiteX0" fmla="*/ 150 w 38100"/>
                <a:gd name="connsiteY0" fmla="*/ 50 h 123825"/>
                <a:gd name="connsiteX1" fmla="*/ 38250 w 38100"/>
                <a:gd name="connsiteY1" fmla="*/ 50 h 123825"/>
                <a:gd name="connsiteX2" fmla="*/ 38250 w 38100"/>
                <a:gd name="connsiteY2" fmla="*/ 123875 h 123825"/>
                <a:gd name="connsiteX3" fmla="*/ 150 w 38100"/>
                <a:gd name="connsiteY3" fmla="*/ 123875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23825">
                  <a:moveTo>
                    <a:pt x="150" y="50"/>
                  </a:moveTo>
                  <a:lnTo>
                    <a:pt x="38250" y="50"/>
                  </a:lnTo>
                  <a:lnTo>
                    <a:pt x="38250" y="123875"/>
                  </a:lnTo>
                  <a:lnTo>
                    <a:pt x="150" y="12387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CA60BAF-E100-C69D-1DCB-FE4ACC6B0C92}"/>
                </a:ext>
              </a:extLst>
            </p:cNvPr>
            <p:cNvSpPr/>
            <p:nvPr/>
          </p:nvSpPr>
          <p:spPr>
            <a:xfrm>
              <a:off x="5253311" y="5196092"/>
              <a:ext cx="38100" cy="161925"/>
            </a:xfrm>
            <a:custGeom>
              <a:avLst/>
              <a:gdLst>
                <a:gd name="connsiteX0" fmla="*/ 150 w 38100"/>
                <a:gd name="connsiteY0" fmla="*/ 50 h 161925"/>
                <a:gd name="connsiteX1" fmla="*/ 38250 w 38100"/>
                <a:gd name="connsiteY1" fmla="*/ 50 h 161925"/>
                <a:gd name="connsiteX2" fmla="*/ 38250 w 38100"/>
                <a:gd name="connsiteY2" fmla="*/ 161975 h 161925"/>
                <a:gd name="connsiteX3" fmla="*/ 150 w 38100"/>
                <a:gd name="connsiteY3" fmla="*/ 16197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61925">
                  <a:moveTo>
                    <a:pt x="150" y="50"/>
                  </a:moveTo>
                  <a:lnTo>
                    <a:pt x="38250" y="50"/>
                  </a:lnTo>
                  <a:lnTo>
                    <a:pt x="38250" y="161975"/>
                  </a:lnTo>
                  <a:lnTo>
                    <a:pt x="150" y="16197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748EED5-1FD4-9F1C-574E-E04414F3B409}"/>
                </a:ext>
              </a:extLst>
            </p:cNvPr>
            <p:cNvSpPr/>
            <p:nvPr/>
          </p:nvSpPr>
          <p:spPr>
            <a:xfrm>
              <a:off x="5310461" y="5196092"/>
              <a:ext cx="57150" cy="38100"/>
            </a:xfrm>
            <a:custGeom>
              <a:avLst/>
              <a:gdLst>
                <a:gd name="connsiteX0" fmla="*/ 150 w 57150"/>
                <a:gd name="connsiteY0" fmla="*/ 38150 h 38100"/>
                <a:gd name="connsiteX1" fmla="*/ 57300 w 57150"/>
                <a:gd name="connsiteY1" fmla="*/ 5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7150" h="38100">
                  <a:moveTo>
                    <a:pt x="150" y="38150"/>
                  </a:moveTo>
                  <a:lnTo>
                    <a:pt x="57300" y="50"/>
                  </a:lnTo>
                </a:path>
              </a:pathLst>
            </a:custGeom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aphic 1">
            <a:extLst>
              <a:ext uri="{FF2B5EF4-FFF2-40B4-BE49-F238E27FC236}">
                <a16:creationId xmlns:a16="http://schemas.microsoft.com/office/drawing/2014/main" id="{D32021F7-BBAC-4BB7-84B1-AC60E619B504}"/>
              </a:ext>
            </a:extLst>
          </p:cNvPr>
          <p:cNvGrpSpPr/>
          <p:nvPr/>
        </p:nvGrpSpPr>
        <p:grpSpPr>
          <a:xfrm>
            <a:off x="6508332" y="3146196"/>
            <a:ext cx="1186252" cy="1024490"/>
            <a:chOff x="6043886" y="5186567"/>
            <a:chExt cx="209550" cy="180975"/>
          </a:xfrm>
          <a:solidFill>
            <a:srgbClr val="000000"/>
          </a:solidFill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02A3AA0-FF6E-DE3D-D682-86B9AB19779D}"/>
                </a:ext>
              </a:extLst>
            </p:cNvPr>
            <p:cNvSpPr/>
            <p:nvPr/>
          </p:nvSpPr>
          <p:spPr>
            <a:xfrm>
              <a:off x="6043886" y="5205617"/>
              <a:ext cx="57150" cy="57150"/>
            </a:xfrm>
            <a:custGeom>
              <a:avLst/>
              <a:gdLst>
                <a:gd name="connsiteX0" fmla="*/ 57400 w 57150"/>
                <a:gd name="connsiteY0" fmla="*/ 28625 h 57150"/>
                <a:gd name="connsiteX1" fmla="*/ 28825 w 57150"/>
                <a:gd name="connsiteY1" fmla="*/ 57200 h 57150"/>
                <a:gd name="connsiteX2" fmla="*/ 250 w 57150"/>
                <a:gd name="connsiteY2" fmla="*/ 28625 h 57150"/>
                <a:gd name="connsiteX3" fmla="*/ 28825 w 57150"/>
                <a:gd name="connsiteY3" fmla="*/ 50 h 57150"/>
                <a:gd name="connsiteX4" fmla="*/ 57400 w 57150"/>
                <a:gd name="connsiteY4" fmla="*/ 2862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7400" y="28625"/>
                  </a:moveTo>
                  <a:cubicBezTo>
                    <a:pt x="57400" y="44407"/>
                    <a:pt x="44607" y="57200"/>
                    <a:pt x="28825" y="57200"/>
                  </a:cubicBezTo>
                  <a:cubicBezTo>
                    <a:pt x="13043" y="57200"/>
                    <a:pt x="250" y="44407"/>
                    <a:pt x="250" y="28625"/>
                  </a:cubicBezTo>
                  <a:cubicBezTo>
                    <a:pt x="250" y="12843"/>
                    <a:pt x="13043" y="50"/>
                    <a:pt x="28825" y="50"/>
                  </a:cubicBezTo>
                  <a:cubicBezTo>
                    <a:pt x="44607" y="50"/>
                    <a:pt x="57400" y="12843"/>
                    <a:pt x="57400" y="2862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1F507F10-0EF5-ED85-536E-1D8C75450797}"/>
                </a:ext>
              </a:extLst>
            </p:cNvPr>
            <p:cNvSpPr/>
            <p:nvPr/>
          </p:nvSpPr>
          <p:spPr>
            <a:xfrm>
              <a:off x="6053411" y="5291342"/>
              <a:ext cx="38100" cy="76200"/>
            </a:xfrm>
            <a:custGeom>
              <a:avLst/>
              <a:gdLst>
                <a:gd name="connsiteX0" fmla="*/ 250 w 38100"/>
                <a:gd name="connsiteY0" fmla="*/ 50 h 76200"/>
                <a:gd name="connsiteX1" fmla="*/ 38350 w 38100"/>
                <a:gd name="connsiteY1" fmla="*/ 50 h 76200"/>
                <a:gd name="connsiteX2" fmla="*/ 38350 w 38100"/>
                <a:gd name="connsiteY2" fmla="*/ 76250 h 76200"/>
                <a:gd name="connsiteX3" fmla="*/ 250 w 38100"/>
                <a:gd name="connsiteY3" fmla="*/ 7625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76200">
                  <a:moveTo>
                    <a:pt x="250" y="50"/>
                  </a:moveTo>
                  <a:lnTo>
                    <a:pt x="38350" y="50"/>
                  </a:lnTo>
                  <a:lnTo>
                    <a:pt x="38350" y="76250"/>
                  </a:lnTo>
                  <a:lnTo>
                    <a:pt x="250" y="7625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2AB2A3F2-9EF9-B23A-BB44-6AFDB6196F95}"/>
                </a:ext>
              </a:extLst>
            </p:cNvPr>
            <p:cNvSpPr/>
            <p:nvPr/>
          </p:nvSpPr>
          <p:spPr>
            <a:xfrm>
              <a:off x="6120086" y="5186567"/>
              <a:ext cx="57150" cy="57150"/>
            </a:xfrm>
            <a:custGeom>
              <a:avLst/>
              <a:gdLst>
                <a:gd name="connsiteX0" fmla="*/ 57400 w 57150"/>
                <a:gd name="connsiteY0" fmla="*/ 28625 h 57150"/>
                <a:gd name="connsiteX1" fmla="*/ 28825 w 57150"/>
                <a:gd name="connsiteY1" fmla="*/ 57200 h 57150"/>
                <a:gd name="connsiteX2" fmla="*/ 250 w 57150"/>
                <a:gd name="connsiteY2" fmla="*/ 28625 h 57150"/>
                <a:gd name="connsiteX3" fmla="*/ 28825 w 57150"/>
                <a:gd name="connsiteY3" fmla="*/ 50 h 57150"/>
                <a:gd name="connsiteX4" fmla="*/ 57400 w 57150"/>
                <a:gd name="connsiteY4" fmla="*/ 2862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7400" y="28625"/>
                  </a:moveTo>
                  <a:cubicBezTo>
                    <a:pt x="57400" y="44407"/>
                    <a:pt x="44607" y="57200"/>
                    <a:pt x="28825" y="57200"/>
                  </a:cubicBezTo>
                  <a:cubicBezTo>
                    <a:pt x="13043" y="57200"/>
                    <a:pt x="250" y="44407"/>
                    <a:pt x="250" y="28625"/>
                  </a:cubicBezTo>
                  <a:cubicBezTo>
                    <a:pt x="250" y="12843"/>
                    <a:pt x="13043" y="50"/>
                    <a:pt x="28825" y="50"/>
                  </a:cubicBezTo>
                  <a:cubicBezTo>
                    <a:pt x="44607" y="50"/>
                    <a:pt x="57400" y="12843"/>
                    <a:pt x="57400" y="2862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5B7D6F16-392E-E425-3D0D-466BF0F85E01}"/>
                </a:ext>
              </a:extLst>
            </p:cNvPr>
            <p:cNvSpPr/>
            <p:nvPr/>
          </p:nvSpPr>
          <p:spPr>
            <a:xfrm>
              <a:off x="6129611" y="5272292"/>
              <a:ext cx="38100" cy="95250"/>
            </a:xfrm>
            <a:custGeom>
              <a:avLst/>
              <a:gdLst>
                <a:gd name="connsiteX0" fmla="*/ 250 w 38100"/>
                <a:gd name="connsiteY0" fmla="*/ 50 h 95250"/>
                <a:gd name="connsiteX1" fmla="*/ 38350 w 38100"/>
                <a:gd name="connsiteY1" fmla="*/ 50 h 95250"/>
                <a:gd name="connsiteX2" fmla="*/ 38350 w 38100"/>
                <a:gd name="connsiteY2" fmla="*/ 95300 h 95250"/>
                <a:gd name="connsiteX3" fmla="*/ 250 w 38100"/>
                <a:gd name="connsiteY3" fmla="*/ 95300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0">
                  <a:moveTo>
                    <a:pt x="250" y="50"/>
                  </a:moveTo>
                  <a:lnTo>
                    <a:pt x="38350" y="50"/>
                  </a:lnTo>
                  <a:lnTo>
                    <a:pt x="38350" y="95300"/>
                  </a:lnTo>
                  <a:lnTo>
                    <a:pt x="250" y="9530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9A0DB539-234D-BF4E-3859-1CD9B0364FB7}"/>
                </a:ext>
              </a:extLst>
            </p:cNvPr>
            <p:cNvSpPr/>
            <p:nvPr/>
          </p:nvSpPr>
          <p:spPr>
            <a:xfrm>
              <a:off x="6196286" y="5205617"/>
              <a:ext cx="57150" cy="57150"/>
            </a:xfrm>
            <a:custGeom>
              <a:avLst/>
              <a:gdLst>
                <a:gd name="connsiteX0" fmla="*/ 57400 w 57150"/>
                <a:gd name="connsiteY0" fmla="*/ 28625 h 57150"/>
                <a:gd name="connsiteX1" fmla="*/ 28825 w 57150"/>
                <a:gd name="connsiteY1" fmla="*/ 57200 h 57150"/>
                <a:gd name="connsiteX2" fmla="*/ 250 w 57150"/>
                <a:gd name="connsiteY2" fmla="*/ 28625 h 57150"/>
                <a:gd name="connsiteX3" fmla="*/ 28825 w 57150"/>
                <a:gd name="connsiteY3" fmla="*/ 50 h 57150"/>
                <a:gd name="connsiteX4" fmla="*/ 57400 w 57150"/>
                <a:gd name="connsiteY4" fmla="*/ 2862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7400" y="28625"/>
                  </a:moveTo>
                  <a:cubicBezTo>
                    <a:pt x="57400" y="44407"/>
                    <a:pt x="44607" y="57200"/>
                    <a:pt x="28825" y="57200"/>
                  </a:cubicBezTo>
                  <a:cubicBezTo>
                    <a:pt x="13043" y="57200"/>
                    <a:pt x="250" y="44407"/>
                    <a:pt x="250" y="28625"/>
                  </a:cubicBezTo>
                  <a:cubicBezTo>
                    <a:pt x="250" y="12843"/>
                    <a:pt x="13043" y="50"/>
                    <a:pt x="28825" y="50"/>
                  </a:cubicBezTo>
                  <a:cubicBezTo>
                    <a:pt x="44607" y="50"/>
                    <a:pt x="57400" y="12843"/>
                    <a:pt x="57400" y="2862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83E531BE-5E4A-CCE8-E6E8-26C8794A67E5}"/>
                </a:ext>
              </a:extLst>
            </p:cNvPr>
            <p:cNvSpPr/>
            <p:nvPr/>
          </p:nvSpPr>
          <p:spPr>
            <a:xfrm>
              <a:off x="6205811" y="5291342"/>
              <a:ext cx="38100" cy="76200"/>
            </a:xfrm>
            <a:custGeom>
              <a:avLst/>
              <a:gdLst>
                <a:gd name="connsiteX0" fmla="*/ 250 w 38100"/>
                <a:gd name="connsiteY0" fmla="*/ 50 h 76200"/>
                <a:gd name="connsiteX1" fmla="*/ 38350 w 38100"/>
                <a:gd name="connsiteY1" fmla="*/ 50 h 76200"/>
                <a:gd name="connsiteX2" fmla="*/ 38350 w 38100"/>
                <a:gd name="connsiteY2" fmla="*/ 76250 h 76200"/>
                <a:gd name="connsiteX3" fmla="*/ 250 w 38100"/>
                <a:gd name="connsiteY3" fmla="*/ 7625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76200">
                  <a:moveTo>
                    <a:pt x="250" y="50"/>
                  </a:moveTo>
                  <a:lnTo>
                    <a:pt x="38350" y="50"/>
                  </a:lnTo>
                  <a:lnTo>
                    <a:pt x="38350" y="76250"/>
                  </a:lnTo>
                  <a:lnTo>
                    <a:pt x="250" y="7625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32" name="WhatsApp Audio 2025-10-02 at 18.12.07">
            <a:hlinkClick r:id="" action="ppaction://media"/>
            <a:extLst>
              <a:ext uri="{FF2B5EF4-FFF2-40B4-BE49-F238E27FC236}">
                <a16:creationId xmlns:a16="http://schemas.microsoft.com/office/drawing/2014/main" id="{5BD44F1C-587D-AA68-771E-DBB7EB103C2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25" y="4763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4366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2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mediacall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26719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  <p:bldLst>
      <p:bldP spid="43" grpId="0"/>
      <p:bldP spid="82" grpId="0"/>
      <p:bldP spid="87" grpId="0"/>
      <p:bldP spid="9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black wall&#10;&#10;AI-generated content may be incorrect.">
            <a:extLst>
              <a:ext uri="{FF2B5EF4-FFF2-40B4-BE49-F238E27FC236}">
                <a16:creationId xmlns:a16="http://schemas.microsoft.com/office/drawing/2014/main" id="{5CC6D33C-73D2-D402-E6E5-0B4311565B0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8" t="63582" r="-68" b="3406"/>
          <a:stretch>
            <a:fillRect/>
          </a:stretch>
        </p:blipFill>
        <p:spPr>
          <a:xfrm>
            <a:off x="0" y="4346026"/>
            <a:ext cx="12186560" cy="251433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5EDD59F-43B0-4BB8-9874-72E313E61D45}"/>
              </a:ext>
            </a:extLst>
          </p:cNvPr>
          <p:cNvGrpSpPr/>
          <p:nvPr/>
        </p:nvGrpSpPr>
        <p:grpSpPr>
          <a:xfrm>
            <a:off x="924128" y="-1105934"/>
            <a:ext cx="3142349" cy="3314453"/>
            <a:chOff x="8736553" y="3611344"/>
            <a:chExt cx="6914068" cy="7292746"/>
          </a:xfrm>
        </p:grpSpPr>
        <p:sp>
          <p:nvSpPr>
            <p:cNvPr id="6" name="One">
              <a:extLst>
                <a:ext uri="{FF2B5EF4-FFF2-40B4-BE49-F238E27FC236}">
                  <a16:creationId xmlns:a16="http://schemas.microsoft.com/office/drawing/2014/main" id="{17137BED-6530-4477-814A-B9725B4A574A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" name="Two">
              <a:extLst>
                <a:ext uri="{FF2B5EF4-FFF2-40B4-BE49-F238E27FC236}">
                  <a16:creationId xmlns:a16="http://schemas.microsoft.com/office/drawing/2014/main" id="{3098DA30-851C-4596-A455-E8D8D80BF127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8" name="Three">
              <a:extLst>
                <a:ext uri="{FF2B5EF4-FFF2-40B4-BE49-F238E27FC236}">
                  <a16:creationId xmlns:a16="http://schemas.microsoft.com/office/drawing/2014/main" id="{52A4AE3B-C8D5-49E2-A8F6-51B869EDEB25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1">
                    <a:lumMod val="75000"/>
                  </a:schemeClr>
                </a:gs>
                <a:gs pos="19000">
                  <a:schemeClr val="accent1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" name="Four">
              <a:extLst>
                <a:ext uri="{FF2B5EF4-FFF2-40B4-BE49-F238E27FC236}">
                  <a16:creationId xmlns:a16="http://schemas.microsoft.com/office/drawing/2014/main" id="{804A25B7-9F5E-4E7F-AB17-80B4F77EC474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1">
                    <a:lumMod val="60000"/>
                    <a:lumOff val="40000"/>
                  </a:schemeClr>
                </a:gs>
                <a:gs pos="9000">
                  <a:schemeClr val="accent1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1DB2614A-AD8A-416D-9F08-7111984C7B3E}"/>
              </a:ext>
            </a:extLst>
          </p:cNvPr>
          <p:cNvSpPr txBox="1"/>
          <p:nvPr/>
        </p:nvSpPr>
        <p:spPr>
          <a:xfrm>
            <a:off x="1772474" y="-1424737"/>
            <a:ext cx="1510350" cy="162320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9948" dirty="0">
                <a:solidFill>
                  <a:srgbClr val="172144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W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552025-3B58-49DC-844D-4A399048ED4E}"/>
              </a:ext>
            </a:extLst>
          </p:cNvPr>
          <p:cNvGrpSpPr/>
          <p:nvPr/>
        </p:nvGrpSpPr>
        <p:grpSpPr>
          <a:xfrm>
            <a:off x="-3217441" y="2377347"/>
            <a:ext cx="7664547" cy="8084328"/>
            <a:chOff x="1563688" y="3246708"/>
            <a:chExt cx="7605475" cy="8022019"/>
          </a:xfrm>
        </p:grpSpPr>
        <p:sp>
          <p:nvSpPr>
            <p:cNvPr id="16" name="One">
              <a:extLst>
                <a:ext uri="{FF2B5EF4-FFF2-40B4-BE49-F238E27FC236}">
                  <a16:creationId xmlns:a16="http://schemas.microsoft.com/office/drawing/2014/main" id="{A8D9EAF2-1F40-4E47-A26B-DDA434732386}"/>
                </a:ext>
              </a:extLst>
            </p:cNvPr>
            <p:cNvSpPr/>
            <p:nvPr/>
          </p:nvSpPr>
          <p:spPr>
            <a:xfrm>
              <a:off x="2288734" y="3567670"/>
              <a:ext cx="6155382" cy="611666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7" name="Two">
              <a:extLst>
                <a:ext uri="{FF2B5EF4-FFF2-40B4-BE49-F238E27FC236}">
                  <a16:creationId xmlns:a16="http://schemas.microsoft.com/office/drawing/2014/main" id="{33F7D0AD-6FD5-46E3-846E-06F5330CBB31}"/>
                </a:ext>
              </a:extLst>
            </p:cNvPr>
            <p:cNvSpPr/>
            <p:nvPr/>
          </p:nvSpPr>
          <p:spPr>
            <a:xfrm>
              <a:off x="2197732" y="3708255"/>
              <a:ext cx="6337387" cy="6304832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2">
                    <a:lumMod val="75000"/>
                  </a:schemeClr>
                </a:gs>
                <a:gs pos="0">
                  <a:schemeClr val="accent2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8" name="Three">
              <a:extLst>
                <a:ext uri="{FF2B5EF4-FFF2-40B4-BE49-F238E27FC236}">
                  <a16:creationId xmlns:a16="http://schemas.microsoft.com/office/drawing/2014/main" id="{094CE864-52C4-4FF5-8F84-61BC9FF5AF21}"/>
                </a:ext>
              </a:extLst>
            </p:cNvPr>
            <p:cNvSpPr/>
            <p:nvPr/>
          </p:nvSpPr>
          <p:spPr>
            <a:xfrm>
              <a:off x="1563688" y="3708255"/>
              <a:ext cx="7605475" cy="7560472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2">
                    <a:lumMod val="75000"/>
                  </a:schemeClr>
                </a:gs>
                <a:gs pos="19000">
                  <a:schemeClr val="accent2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9" name="Four">
              <a:extLst>
                <a:ext uri="{FF2B5EF4-FFF2-40B4-BE49-F238E27FC236}">
                  <a16:creationId xmlns:a16="http://schemas.microsoft.com/office/drawing/2014/main" id="{20A6BEAF-623A-4C3A-9E8E-94B51EBF75B8}"/>
                </a:ext>
              </a:extLst>
            </p:cNvPr>
            <p:cNvSpPr/>
            <p:nvPr/>
          </p:nvSpPr>
          <p:spPr>
            <a:xfrm>
              <a:off x="2795924" y="3246708"/>
              <a:ext cx="5141002" cy="5117581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2">
                    <a:lumMod val="60000"/>
                    <a:lumOff val="40000"/>
                  </a:schemeClr>
                </a:gs>
                <a:gs pos="9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4352D91C-576F-4BDF-BD85-1B312729594C}"/>
              </a:ext>
            </a:extLst>
          </p:cNvPr>
          <p:cNvSpPr txBox="1"/>
          <p:nvPr/>
        </p:nvSpPr>
        <p:spPr>
          <a:xfrm>
            <a:off x="-2237601" y="5333385"/>
            <a:ext cx="920445" cy="162320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9948" dirty="0">
                <a:solidFill>
                  <a:srgbClr val="172144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911B744-C656-4FDB-A0E5-BE8618877722}"/>
              </a:ext>
            </a:extLst>
          </p:cNvPr>
          <p:cNvGrpSpPr/>
          <p:nvPr/>
        </p:nvGrpSpPr>
        <p:grpSpPr>
          <a:xfrm>
            <a:off x="8240385" y="5200773"/>
            <a:ext cx="3142349" cy="3314453"/>
            <a:chOff x="8736553" y="3611344"/>
            <a:chExt cx="6914068" cy="7292746"/>
          </a:xfrm>
        </p:grpSpPr>
        <p:sp>
          <p:nvSpPr>
            <p:cNvPr id="11" name="One">
              <a:extLst>
                <a:ext uri="{FF2B5EF4-FFF2-40B4-BE49-F238E27FC236}">
                  <a16:creationId xmlns:a16="http://schemas.microsoft.com/office/drawing/2014/main" id="{D6EEEFA4-5A1D-4105-8987-99B645CE29A2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2" name="Two">
              <a:extLst>
                <a:ext uri="{FF2B5EF4-FFF2-40B4-BE49-F238E27FC236}">
                  <a16:creationId xmlns:a16="http://schemas.microsoft.com/office/drawing/2014/main" id="{1AF357B1-E56A-4343-A83A-EE4B4B5F04B3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3">
                    <a:lumMod val="75000"/>
                  </a:schemeClr>
                </a:gs>
                <a:gs pos="0">
                  <a:schemeClr val="accent3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3" name="Three">
              <a:extLst>
                <a:ext uri="{FF2B5EF4-FFF2-40B4-BE49-F238E27FC236}">
                  <a16:creationId xmlns:a16="http://schemas.microsoft.com/office/drawing/2014/main" id="{F961DF3B-8465-4B1A-A3C1-F76B4810237E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3">
                    <a:lumMod val="75000"/>
                  </a:schemeClr>
                </a:gs>
                <a:gs pos="19000">
                  <a:schemeClr val="accent3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4" name="Four">
              <a:extLst>
                <a:ext uri="{FF2B5EF4-FFF2-40B4-BE49-F238E27FC236}">
                  <a16:creationId xmlns:a16="http://schemas.microsoft.com/office/drawing/2014/main" id="{1F058FB8-D11E-4ADC-B6B9-88594A3FE7DF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3">
                    <a:lumMod val="60000"/>
                    <a:lumOff val="40000"/>
                  </a:schemeClr>
                </a:gs>
                <a:gs pos="9000">
                  <a:schemeClr val="accent3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3E6854D1-BB31-4026-92D0-C1BF749916C1}"/>
              </a:ext>
            </a:extLst>
          </p:cNvPr>
          <p:cNvSpPr txBox="1"/>
          <p:nvPr/>
        </p:nvSpPr>
        <p:spPr>
          <a:xfrm>
            <a:off x="9300511" y="6632629"/>
            <a:ext cx="1200971" cy="162320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9948" dirty="0">
                <a:solidFill>
                  <a:srgbClr val="172144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O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2F91C04-C77B-4021-B819-8C6DE61A88C2}"/>
              </a:ext>
            </a:extLst>
          </p:cNvPr>
          <p:cNvGrpSpPr/>
          <p:nvPr/>
        </p:nvGrpSpPr>
        <p:grpSpPr>
          <a:xfrm>
            <a:off x="8022038" y="-2312264"/>
            <a:ext cx="5036892" cy="5312759"/>
            <a:chOff x="8736553" y="3611344"/>
            <a:chExt cx="6914068" cy="7292746"/>
          </a:xfrm>
        </p:grpSpPr>
        <p:sp>
          <p:nvSpPr>
            <p:cNvPr id="21" name="One">
              <a:extLst>
                <a:ext uri="{FF2B5EF4-FFF2-40B4-BE49-F238E27FC236}">
                  <a16:creationId xmlns:a16="http://schemas.microsoft.com/office/drawing/2014/main" id="{7B247589-65BD-4E79-87D0-2308233682EC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2" name="Two">
              <a:extLst>
                <a:ext uri="{FF2B5EF4-FFF2-40B4-BE49-F238E27FC236}">
                  <a16:creationId xmlns:a16="http://schemas.microsoft.com/office/drawing/2014/main" id="{E9D6AD3B-4735-431F-AFE1-F782431BA903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4">
                    <a:lumMod val="75000"/>
                  </a:schemeClr>
                </a:gs>
                <a:gs pos="0">
                  <a:schemeClr val="accent4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3" name="Three">
              <a:extLst>
                <a:ext uri="{FF2B5EF4-FFF2-40B4-BE49-F238E27FC236}">
                  <a16:creationId xmlns:a16="http://schemas.microsoft.com/office/drawing/2014/main" id="{4710BC5D-E705-4AC5-B38A-0054AD155CC9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4">
                    <a:lumMod val="75000"/>
                  </a:schemeClr>
                </a:gs>
                <a:gs pos="19000">
                  <a:schemeClr val="accent4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4" name="Four">
              <a:extLst>
                <a:ext uri="{FF2B5EF4-FFF2-40B4-BE49-F238E27FC236}">
                  <a16:creationId xmlns:a16="http://schemas.microsoft.com/office/drawing/2014/main" id="{A8430AB1-D76B-47D2-9657-3CDB53768556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4">
                    <a:lumMod val="60000"/>
                    <a:lumOff val="40000"/>
                  </a:schemeClr>
                </a:gs>
                <a:gs pos="9000">
                  <a:schemeClr val="accent4">
                    <a:alpha val="0"/>
                    <a:lumMod val="60000"/>
                    <a:lumOff val="4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185937D-4FCD-4669-85C1-201844D3B0DA}"/>
              </a:ext>
            </a:extLst>
          </p:cNvPr>
          <p:cNvSpPr txBox="1"/>
          <p:nvPr/>
        </p:nvSpPr>
        <p:spPr>
          <a:xfrm>
            <a:off x="10071445" y="-2103821"/>
            <a:ext cx="938078" cy="162320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9948" dirty="0">
                <a:solidFill>
                  <a:srgbClr val="172144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BBEA38A-1A8A-44FB-B2B2-A77CA5BF9948}"/>
              </a:ext>
            </a:extLst>
          </p:cNvPr>
          <p:cNvSpPr txBox="1"/>
          <p:nvPr/>
        </p:nvSpPr>
        <p:spPr>
          <a:xfrm>
            <a:off x="207390" y="4010326"/>
            <a:ext cx="58886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Data Quality:</a:t>
            </a:r>
          </a:p>
          <a:p>
            <a:pPr algn="r" defTabSz="228554">
              <a:defRPr/>
            </a:pPr>
            <a:r>
              <a:rPr lang="en-US" sz="2000" dirty="0">
                <a:solidFill>
                  <a:srgbClr val="FFFFFF"/>
                </a:solidFill>
                <a:latin typeface="Calibri"/>
              </a:rPr>
              <a:t>Complete Dataset, no missing values after cleaning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53BB1A8-FEC9-4194-B93A-E70FE03FB3DE}"/>
              </a:ext>
            </a:extLst>
          </p:cNvPr>
          <p:cNvSpPr txBox="1"/>
          <p:nvPr/>
        </p:nvSpPr>
        <p:spPr>
          <a:xfrm>
            <a:off x="704245" y="1277718"/>
            <a:ext cx="552798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Data Period:</a:t>
            </a:r>
          </a:p>
          <a:p>
            <a:pPr algn="r" defTabSz="228554">
              <a:defRPr/>
            </a:pPr>
            <a:r>
              <a:rPr lang="en-US" sz="2000" dirty="0">
                <a:solidFill>
                  <a:srgbClr val="FFFFFF"/>
                </a:solidFill>
                <a:latin typeface="Calibri"/>
              </a:rPr>
              <a:t>2000-2023 (24 years)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E0B9845-17DE-431D-A043-2067AD077817}"/>
              </a:ext>
            </a:extLst>
          </p:cNvPr>
          <p:cNvSpPr txBox="1"/>
          <p:nvPr/>
        </p:nvSpPr>
        <p:spPr>
          <a:xfrm>
            <a:off x="6095999" y="2644022"/>
            <a:ext cx="456507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Total Observations:</a:t>
            </a:r>
          </a:p>
          <a:p>
            <a:pPr defTabSz="228554">
              <a:defRPr/>
            </a:pPr>
            <a:r>
              <a:rPr lang="en-US" sz="2000" dirty="0">
                <a:solidFill>
                  <a:srgbClr val="FFFFFF"/>
                </a:solidFill>
                <a:latin typeface="Calibri"/>
              </a:rPr>
              <a:t>1000 Rows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48A6974-1022-4C61-A690-F19044199640}"/>
              </a:ext>
            </a:extLst>
          </p:cNvPr>
          <p:cNvSpPr txBox="1"/>
          <p:nvPr/>
        </p:nvSpPr>
        <p:spPr>
          <a:xfrm>
            <a:off x="6095998" y="5376630"/>
            <a:ext cx="5760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Top Country Representation: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D9D6F22-3BF2-4BF7-800C-9A443E13466B}"/>
              </a:ext>
            </a:extLst>
          </p:cNvPr>
          <p:cNvSpPr txBox="1"/>
          <p:nvPr/>
        </p:nvSpPr>
        <p:spPr>
          <a:xfrm>
            <a:off x="5873563" y="89756"/>
            <a:ext cx="50368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defRPr/>
            </a:pPr>
            <a:r>
              <a:rPr lang="en-US" sz="3200" b="1" dirty="0">
                <a:solidFill>
                  <a:srgbClr val="466FFB"/>
                </a:solidFill>
                <a:latin typeface="Century Gothic"/>
              </a:rPr>
              <a:t>Dataset Overview &amp; Geographic Coverage</a:t>
            </a:r>
          </a:p>
        </p:txBody>
      </p:sp>
      <p:pic>
        <p:nvPicPr>
          <p:cNvPr id="3" name="WhatsApp Audio 2025-10-02 at 18.13.11">
            <a:hlinkClick r:id="" action="ppaction://media"/>
            <a:extLst>
              <a:ext uri="{FF2B5EF4-FFF2-40B4-BE49-F238E27FC236}">
                <a16:creationId xmlns:a16="http://schemas.microsoft.com/office/drawing/2014/main" id="{0345F2C6-742B-574D-4189-5DCD0ABF8AA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525" y="31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78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48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5" grpId="0"/>
      <p:bldP spid="46" grpId="0"/>
      <p:bldP spid="47" grpId="0"/>
      <p:bldP spid="4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black wall&#10;&#10;AI-generated content may be incorrect.">
            <a:extLst>
              <a:ext uri="{FF2B5EF4-FFF2-40B4-BE49-F238E27FC236}">
                <a16:creationId xmlns:a16="http://schemas.microsoft.com/office/drawing/2014/main" id="{5C556E77-8315-3DD8-E137-87A75FC56F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" t="63582" r="-68" b="3406"/>
          <a:stretch>
            <a:fillRect/>
          </a:stretch>
        </p:blipFill>
        <p:spPr>
          <a:xfrm>
            <a:off x="0" y="4346026"/>
            <a:ext cx="12186560" cy="2514334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BB27F36A-6DA4-44B5-B5B7-B1618619B6A4}"/>
              </a:ext>
            </a:extLst>
          </p:cNvPr>
          <p:cNvGrpSpPr/>
          <p:nvPr/>
        </p:nvGrpSpPr>
        <p:grpSpPr>
          <a:xfrm>
            <a:off x="3374076" y="2488969"/>
            <a:ext cx="2596982" cy="2739217"/>
            <a:chOff x="8736553" y="3611344"/>
            <a:chExt cx="6914068" cy="7292746"/>
          </a:xfrm>
        </p:grpSpPr>
        <p:sp>
          <p:nvSpPr>
            <p:cNvPr id="44" name="One">
              <a:extLst>
                <a:ext uri="{FF2B5EF4-FFF2-40B4-BE49-F238E27FC236}">
                  <a16:creationId xmlns:a16="http://schemas.microsoft.com/office/drawing/2014/main" id="{F59E1B68-2823-4EC3-A15F-F91231E45AB1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9" name="Two">
              <a:extLst>
                <a:ext uri="{FF2B5EF4-FFF2-40B4-BE49-F238E27FC236}">
                  <a16:creationId xmlns:a16="http://schemas.microsoft.com/office/drawing/2014/main" id="{3DEE96C5-3F45-49E0-AEC2-29D707BFFC0A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1" name="Three">
              <a:extLst>
                <a:ext uri="{FF2B5EF4-FFF2-40B4-BE49-F238E27FC236}">
                  <a16:creationId xmlns:a16="http://schemas.microsoft.com/office/drawing/2014/main" id="{BD71A2E6-8CC0-4F42-92E0-392C10064E41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1">
                    <a:lumMod val="75000"/>
                  </a:schemeClr>
                </a:gs>
                <a:gs pos="19000">
                  <a:schemeClr val="accent1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2" name="Four">
              <a:extLst>
                <a:ext uri="{FF2B5EF4-FFF2-40B4-BE49-F238E27FC236}">
                  <a16:creationId xmlns:a16="http://schemas.microsoft.com/office/drawing/2014/main" id="{CA22313E-222C-4AF0-8CB7-137F5300DBE1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1">
                    <a:lumMod val="60000"/>
                    <a:lumOff val="40000"/>
                  </a:schemeClr>
                </a:gs>
                <a:gs pos="9000">
                  <a:schemeClr val="accent1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552025-3B58-49DC-844D-4A399048ED4E}"/>
              </a:ext>
            </a:extLst>
          </p:cNvPr>
          <p:cNvGrpSpPr/>
          <p:nvPr/>
        </p:nvGrpSpPr>
        <p:grpSpPr>
          <a:xfrm>
            <a:off x="527209" y="2488969"/>
            <a:ext cx="2596982" cy="2739217"/>
            <a:chOff x="1563688" y="3246708"/>
            <a:chExt cx="7605475" cy="8022019"/>
          </a:xfrm>
        </p:grpSpPr>
        <p:sp>
          <p:nvSpPr>
            <p:cNvPr id="16" name="One">
              <a:extLst>
                <a:ext uri="{FF2B5EF4-FFF2-40B4-BE49-F238E27FC236}">
                  <a16:creationId xmlns:a16="http://schemas.microsoft.com/office/drawing/2014/main" id="{A8D9EAF2-1F40-4E47-A26B-DDA434732386}"/>
                </a:ext>
              </a:extLst>
            </p:cNvPr>
            <p:cNvSpPr/>
            <p:nvPr/>
          </p:nvSpPr>
          <p:spPr>
            <a:xfrm>
              <a:off x="2288734" y="3567670"/>
              <a:ext cx="6155382" cy="611666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7" name="Two">
              <a:extLst>
                <a:ext uri="{FF2B5EF4-FFF2-40B4-BE49-F238E27FC236}">
                  <a16:creationId xmlns:a16="http://schemas.microsoft.com/office/drawing/2014/main" id="{33F7D0AD-6FD5-46E3-846E-06F5330CBB31}"/>
                </a:ext>
              </a:extLst>
            </p:cNvPr>
            <p:cNvSpPr/>
            <p:nvPr/>
          </p:nvSpPr>
          <p:spPr>
            <a:xfrm>
              <a:off x="2197732" y="3708255"/>
              <a:ext cx="6337387" cy="6304832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2">
                    <a:lumMod val="75000"/>
                  </a:schemeClr>
                </a:gs>
                <a:gs pos="0">
                  <a:schemeClr val="accent2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8" name="Three">
              <a:extLst>
                <a:ext uri="{FF2B5EF4-FFF2-40B4-BE49-F238E27FC236}">
                  <a16:creationId xmlns:a16="http://schemas.microsoft.com/office/drawing/2014/main" id="{094CE864-52C4-4FF5-8F84-61BC9FF5AF21}"/>
                </a:ext>
              </a:extLst>
            </p:cNvPr>
            <p:cNvSpPr/>
            <p:nvPr/>
          </p:nvSpPr>
          <p:spPr>
            <a:xfrm>
              <a:off x="1563688" y="3708255"/>
              <a:ext cx="7605475" cy="7560472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2">
                    <a:lumMod val="75000"/>
                  </a:schemeClr>
                </a:gs>
                <a:gs pos="19000">
                  <a:schemeClr val="accent2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9" name="Four">
              <a:extLst>
                <a:ext uri="{FF2B5EF4-FFF2-40B4-BE49-F238E27FC236}">
                  <a16:creationId xmlns:a16="http://schemas.microsoft.com/office/drawing/2014/main" id="{20A6BEAF-623A-4C3A-9E8E-94B51EBF75B8}"/>
                </a:ext>
              </a:extLst>
            </p:cNvPr>
            <p:cNvSpPr/>
            <p:nvPr/>
          </p:nvSpPr>
          <p:spPr>
            <a:xfrm>
              <a:off x="2795924" y="3246708"/>
              <a:ext cx="5141002" cy="5117581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2">
                    <a:lumMod val="60000"/>
                    <a:lumOff val="40000"/>
                  </a:schemeClr>
                </a:gs>
                <a:gs pos="9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911B744-C656-4FDB-A0E5-BE8618877722}"/>
              </a:ext>
            </a:extLst>
          </p:cNvPr>
          <p:cNvGrpSpPr/>
          <p:nvPr/>
        </p:nvGrpSpPr>
        <p:grpSpPr>
          <a:xfrm>
            <a:off x="6220944" y="2488969"/>
            <a:ext cx="2596982" cy="2739217"/>
            <a:chOff x="8736553" y="3611344"/>
            <a:chExt cx="6914068" cy="7292746"/>
          </a:xfrm>
        </p:grpSpPr>
        <p:sp>
          <p:nvSpPr>
            <p:cNvPr id="11" name="One">
              <a:extLst>
                <a:ext uri="{FF2B5EF4-FFF2-40B4-BE49-F238E27FC236}">
                  <a16:creationId xmlns:a16="http://schemas.microsoft.com/office/drawing/2014/main" id="{D6EEEFA4-5A1D-4105-8987-99B645CE29A2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2" name="Two">
              <a:extLst>
                <a:ext uri="{FF2B5EF4-FFF2-40B4-BE49-F238E27FC236}">
                  <a16:creationId xmlns:a16="http://schemas.microsoft.com/office/drawing/2014/main" id="{1AF357B1-E56A-4343-A83A-EE4B4B5F04B3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3">
                    <a:lumMod val="75000"/>
                  </a:schemeClr>
                </a:gs>
                <a:gs pos="0">
                  <a:schemeClr val="accent3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3" name="Three">
              <a:extLst>
                <a:ext uri="{FF2B5EF4-FFF2-40B4-BE49-F238E27FC236}">
                  <a16:creationId xmlns:a16="http://schemas.microsoft.com/office/drawing/2014/main" id="{F961DF3B-8465-4B1A-A3C1-F76B4810237E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3">
                    <a:lumMod val="75000"/>
                  </a:schemeClr>
                </a:gs>
                <a:gs pos="19000">
                  <a:schemeClr val="accent3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4" name="Four">
              <a:extLst>
                <a:ext uri="{FF2B5EF4-FFF2-40B4-BE49-F238E27FC236}">
                  <a16:creationId xmlns:a16="http://schemas.microsoft.com/office/drawing/2014/main" id="{1F058FB8-D11E-4ADC-B6B9-88594A3FE7DF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3">
                    <a:lumMod val="60000"/>
                    <a:lumOff val="40000"/>
                  </a:schemeClr>
                </a:gs>
                <a:gs pos="9000">
                  <a:schemeClr val="accent3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2F91C04-C77B-4021-B819-8C6DE61A88C2}"/>
              </a:ext>
            </a:extLst>
          </p:cNvPr>
          <p:cNvGrpSpPr/>
          <p:nvPr/>
        </p:nvGrpSpPr>
        <p:grpSpPr>
          <a:xfrm>
            <a:off x="9067810" y="2488969"/>
            <a:ext cx="2596982" cy="2739217"/>
            <a:chOff x="8736553" y="3611344"/>
            <a:chExt cx="6914068" cy="7292746"/>
          </a:xfrm>
        </p:grpSpPr>
        <p:sp>
          <p:nvSpPr>
            <p:cNvPr id="21" name="One">
              <a:extLst>
                <a:ext uri="{FF2B5EF4-FFF2-40B4-BE49-F238E27FC236}">
                  <a16:creationId xmlns:a16="http://schemas.microsoft.com/office/drawing/2014/main" id="{7B247589-65BD-4E79-87D0-2308233682EC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2" name="Two">
              <a:extLst>
                <a:ext uri="{FF2B5EF4-FFF2-40B4-BE49-F238E27FC236}">
                  <a16:creationId xmlns:a16="http://schemas.microsoft.com/office/drawing/2014/main" id="{E9D6AD3B-4735-431F-AFE1-F782431BA903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4">
                    <a:lumMod val="75000"/>
                  </a:schemeClr>
                </a:gs>
                <a:gs pos="0">
                  <a:schemeClr val="accent4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3" name="Three">
              <a:extLst>
                <a:ext uri="{FF2B5EF4-FFF2-40B4-BE49-F238E27FC236}">
                  <a16:creationId xmlns:a16="http://schemas.microsoft.com/office/drawing/2014/main" id="{4710BC5D-E705-4AC5-B38A-0054AD155CC9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4">
                    <a:lumMod val="75000"/>
                  </a:schemeClr>
                </a:gs>
                <a:gs pos="19000">
                  <a:schemeClr val="accent4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4" name="Four">
              <a:extLst>
                <a:ext uri="{FF2B5EF4-FFF2-40B4-BE49-F238E27FC236}">
                  <a16:creationId xmlns:a16="http://schemas.microsoft.com/office/drawing/2014/main" id="{A8430AB1-D76B-47D2-9657-3CDB53768556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4">
                    <a:lumMod val="60000"/>
                    <a:lumOff val="40000"/>
                  </a:schemeClr>
                </a:gs>
                <a:gs pos="9000">
                  <a:schemeClr val="accent4">
                    <a:alpha val="0"/>
                    <a:lumMod val="60000"/>
                    <a:lumOff val="4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4D9D6F22-3BF2-4BF7-800C-9A443E13466B}"/>
              </a:ext>
            </a:extLst>
          </p:cNvPr>
          <p:cNvSpPr txBox="1"/>
          <p:nvPr/>
        </p:nvSpPr>
        <p:spPr>
          <a:xfrm>
            <a:off x="774785" y="769202"/>
            <a:ext cx="106424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4400" b="1" dirty="0">
                <a:solidFill>
                  <a:srgbClr val="466FFB"/>
                </a:solidFill>
                <a:latin typeface="Century Gothic"/>
              </a:rPr>
              <a:t>Dataset Overview &amp; Geographic Coverage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F7866D-DD1A-BED8-6457-1DD555209726}"/>
              </a:ext>
            </a:extLst>
          </p:cNvPr>
          <p:cNvSpPr txBox="1"/>
          <p:nvPr/>
        </p:nvSpPr>
        <p:spPr>
          <a:xfrm>
            <a:off x="3703759" y="4783724"/>
            <a:ext cx="204661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USA:</a:t>
            </a:r>
          </a:p>
          <a:p>
            <a:pPr algn="ctr" defTabSz="228554">
              <a:defRPr/>
            </a:pPr>
            <a:r>
              <a:rPr lang="en-US" sz="2000" dirty="0">
                <a:solidFill>
                  <a:srgbClr val="FFFFFF"/>
                </a:solidFill>
                <a:latin typeface="Calibri"/>
              </a:rPr>
              <a:t>73 Observations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DA1AC4-CED1-7CA1-1E24-5D8530FFD1C1}"/>
              </a:ext>
            </a:extLst>
          </p:cNvPr>
          <p:cNvSpPr txBox="1"/>
          <p:nvPr/>
        </p:nvSpPr>
        <p:spPr>
          <a:xfrm>
            <a:off x="662786" y="4783724"/>
            <a:ext cx="223550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Indonesia:</a:t>
            </a:r>
          </a:p>
          <a:p>
            <a:pPr algn="ctr" defTabSz="228554">
              <a:defRPr/>
            </a:pPr>
            <a:r>
              <a:rPr lang="en-US" sz="2000" dirty="0">
                <a:solidFill>
                  <a:srgbClr val="FFFFFF"/>
                </a:solidFill>
                <a:latin typeface="Calibri"/>
              </a:rPr>
              <a:t>75 Observations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F5D2E1-0CB0-6AFE-D8D8-BFFFCDF304A6}"/>
              </a:ext>
            </a:extLst>
          </p:cNvPr>
          <p:cNvSpPr txBox="1"/>
          <p:nvPr/>
        </p:nvSpPr>
        <p:spPr>
          <a:xfrm>
            <a:off x="6214454" y="4783724"/>
            <a:ext cx="272192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South Africa:</a:t>
            </a:r>
          </a:p>
          <a:p>
            <a:pPr algn="ctr" defTabSz="228554">
              <a:defRPr/>
            </a:pPr>
            <a:r>
              <a:rPr lang="en-US" sz="2000" dirty="0">
                <a:solidFill>
                  <a:srgbClr val="FFFFFF"/>
                </a:solidFill>
                <a:latin typeface="Calibri"/>
              </a:rPr>
              <a:t>73 Observations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C8D14-667A-AF3D-5D4C-5A8315FA963E}"/>
              </a:ext>
            </a:extLst>
          </p:cNvPr>
          <p:cNvSpPr txBox="1"/>
          <p:nvPr/>
        </p:nvSpPr>
        <p:spPr>
          <a:xfrm>
            <a:off x="9524232" y="4783724"/>
            <a:ext cx="19198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India:</a:t>
            </a:r>
          </a:p>
          <a:p>
            <a:pPr algn="ctr" defTabSz="228554">
              <a:defRPr/>
            </a:pPr>
            <a:r>
              <a:rPr lang="en-US" sz="2000" dirty="0">
                <a:solidFill>
                  <a:srgbClr val="FFFFFF"/>
                </a:solidFill>
                <a:latin typeface="Calibri"/>
              </a:rPr>
              <a:t>70 Observations</a:t>
            </a:r>
          </a:p>
        </p:txBody>
      </p:sp>
    </p:spTree>
    <p:extLst>
      <p:ext uri="{BB962C8B-B14F-4D97-AF65-F5344CB8AC3E}">
        <p14:creationId xmlns:p14="http://schemas.microsoft.com/office/powerpoint/2010/main" val="3873138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4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CF05A2E9-E1AE-450E-AC8E-AD3E97931063}"/>
              </a:ext>
            </a:extLst>
          </p:cNvPr>
          <p:cNvSpPr/>
          <p:nvPr/>
        </p:nvSpPr>
        <p:spPr>
          <a:xfrm>
            <a:off x="7513714" y="2646752"/>
            <a:ext cx="192859" cy="15648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B2E37C7-1E0E-47D0-B777-1FE1EFC581B5}"/>
              </a:ext>
            </a:extLst>
          </p:cNvPr>
          <p:cNvSpPr txBox="1"/>
          <p:nvPr/>
        </p:nvSpPr>
        <p:spPr>
          <a:xfrm rot="16200000">
            <a:off x="7058363" y="2683901"/>
            <a:ext cx="15648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defTabSz="228554">
              <a:defRPr sz="1400">
                <a:solidFill>
                  <a:srgbClr val="FFFFFF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73 Observations</a:t>
            </a:r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F22E20B-F1A8-4392-BA50-6441796C258D}"/>
              </a:ext>
            </a:extLst>
          </p:cNvPr>
          <p:cNvSpPr/>
          <p:nvPr/>
        </p:nvSpPr>
        <p:spPr>
          <a:xfrm>
            <a:off x="10360581" y="2966406"/>
            <a:ext cx="192859" cy="12451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4B065FD-F9A1-4C86-BBA5-0B5BCC29E613}"/>
              </a:ext>
            </a:extLst>
          </p:cNvPr>
          <p:cNvSpPr txBox="1"/>
          <p:nvPr/>
        </p:nvSpPr>
        <p:spPr>
          <a:xfrm rot="16200000">
            <a:off x="9905230" y="2683901"/>
            <a:ext cx="15648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defTabSz="228554">
              <a:defRPr sz="1400">
                <a:solidFill>
                  <a:srgbClr val="FFFFFF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70 Observations</a:t>
            </a:r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4CDF4E7-FF5A-4999-AC83-DB0FCDFC9440}"/>
              </a:ext>
            </a:extLst>
          </p:cNvPr>
          <p:cNvSpPr/>
          <p:nvPr/>
        </p:nvSpPr>
        <p:spPr>
          <a:xfrm>
            <a:off x="4666848" y="2646751"/>
            <a:ext cx="192858" cy="15648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5171CC9-9A34-454D-8302-4DCCA7E8206E}"/>
              </a:ext>
            </a:extLst>
          </p:cNvPr>
          <p:cNvSpPr txBox="1"/>
          <p:nvPr/>
        </p:nvSpPr>
        <p:spPr>
          <a:xfrm rot="16200000">
            <a:off x="4211496" y="2683901"/>
            <a:ext cx="15648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defTabSz="228554">
              <a:defRPr sz="1400">
                <a:solidFill>
                  <a:srgbClr val="FFFFFF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73 Observations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F5F5D78-F5F5-4AB7-BA39-8604F539418C}"/>
              </a:ext>
            </a:extLst>
          </p:cNvPr>
          <p:cNvSpPr/>
          <p:nvPr/>
        </p:nvSpPr>
        <p:spPr>
          <a:xfrm>
            <a:off x="1839652" y="2321170"/>
            <a:ext cx="173186" cy="18904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4373BAF-5DF9-4426-934D-AA45B39E224F}"/>
              </a:ext>
            </a:extLst>
          </p:cNvPr>
          <p:cNvSpPr txBox="1"/>
          <p:nvPr/>
        </p:nvSpPr>
        <p:spPr>
          <a:xfrm rot="16200000">
            <a:off x="1416349" y="2795486"/>
            <a:ext cx="15648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28554">
              <a:defRPr/>
            </a:pPr>
            <a:r>
              <a:rPr lang="en-US" sz="1400" dirty="0">
                <a:solidFill>
                  <a:srgbClr val="FFFFFF"/>
                </a:solidFill>
                <a:latin typeface="Century Gothic" panose="020B0502020202020204" pitchFamily="34" charset="0"/>
              </a:rPr>
              <a:t>75 Observations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352D91C-576F-4BDF-BD85-1B312729594C}"/>
              </a:ext>
            </a:extLst>
          </p:cNvPr>
          <p:cNvSpPr txBox="1"/>
          <p:nvPr/>
        </p:nvSpPr>
        <p:spPr>
          <a:xfrm>
            <a:off x="1304613" y="3729990"/>
            <a:ext cx="920445" cy="162320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9948">
                <a:solidFill>
                  <a:srgbClr val="172144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</a:t>
            </a:r>
          </a:p>
        </p:txBody>
      </p:sp>
      <p:pic>
        <p:nvPicPr>
          <p:cNvPr id="10" name="Picture 9" descr="A close-up of a black wall&#10;&#10;AI-generated content may be incorrect.">
            <a:extLst>
              <a:ext uri="{FF2B5EF4-FFF2-40B4-BE49-F238E27FC236}">
                <a16:creationId xmlns:a16="http://schemas.microsoft.com/office/drawing/2014/main" id="{9938CDDF-F0AD-B882-2167-4D3E33D6AD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" t="63582" r="-68" b="3406"/>
          <a:stretch>
            <a:fillRect/>
          </a:stretch>
        </p:blipFill>
        <p:spPr>
          <a:xfrm>
            <a:off x="0" y="4346026"/>
            <a:ext cx="12186560" cy="251433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4979448-5F10-52E9-11F2-75F1262E31EA}"/>
              </a:ext>
            </a:extLst>
          </p:cNvPr>
          <p:cNvGrpSpPr/>
          <p:nvPr/>
        </p:nvGrpSpPr>
        <p:grpSpPr>
          <a:xfrm>
            <a:off x="3374076" y="3684802"/>
            <a:ext cx="2596982" cy="2739217"/>
            <a:chOff x="8736553" y="3611344"/>
            <a:chExt cx="6914068" cy="7292746"/>
          </a:xfrm>
        </p:grpSpPr>
        <p:sp>
          <p:nvSpPr>
            <p:cNvPr id="3" name="One">
              <a:extLst>
                <a:ext uri="{FF2B5EF4-FFF2-40B4-BE49-F238E27FC236}">
                  <a16:creationId xmlns:a16="http://schemas.microsoft.com/office/drawing/2014/main" id="{A45094F8-7228-3CC9-A688-D4C6B4E35E76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" name="Two">
              <a:extLst>
                <a:ext uri="{FF2B5EF4-FFF2-40B4-BE49-F238E27FC236}">
                  <a16:creationId xmlns:a16="http://schemas.microsoft.com/office/drawing/2014/main" id="{6FF43C57-DF55-4DBB-1CE7-16DF328718BE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6" name="Three">
              <a:extLst>
                <a:ext uri="{FF2B5EF4-FFF2-40B4-BE49-F238E27FC236}">
                  <a16:creationId xmlns:a16="http://schemas.microsoft.com/office/drawing/2014/main" id="{AA9CB72B-7FCB-3204-ACCC-79D129A278E9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1">
                    <a:lumMod val="75000"/>
                  </a:schemeClr>
                </a:gs>
                <a:gs pos="19000">
                  <a:schemeClr val="accent1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" name="Four">
              <a:extLst>
                <a:ext uri="{FF2B5EF4-FFF2-40B4-BE49-F238E27FC236}">
                  <a16:creationId xmlns:a16="http://schemas.microsoft.com/office/drawing/2014/main" id="{E4D3EC32-D996-6B03-0BFD-C09D354A30C2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1">
                    <a:lumMod val="60000"/>
                    <a:lumOff val="40000"/>
                  </a:schemeClr>
                </a:gs>
                <a:gs pos="9000">
                  <a:schemeClr val="accent1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A303815-3F9D-9D1B-202B-68439611BAEF}"/>
              </a:ext>
            </a:extLst>
          </p:cNvPr>
          <p:cNvGrpSpPr/>
          <p:nvPr/>
        </p:nvGrpSpPr>
        <p:grpSpPr>
          <a:xfrm>
            <a:off x="527209" y="3684802"/>
            <a:ext cx="2596982" cy="2739217"/>
            <a:chOff x="1563688" y="3246708"/>
            <a:chExt cx="7605475" cy="8022019"/>
          </a:xfrm>
        </p:grpSpPr>
        <p:sp>
          <p:nvSpPr>
            <p:cNvPr id="9" name="One">
              <a:extLst>
                <a:ext uri="{FF2B5EF4-FFF2-40B4-BE49-F238E27FC236}">
                  <a16:creationId xmlns:a16="http://schemas.microsoft.com/office/drawing/2014/main" id="{1F615FED-A2AE-BD16-9172-608DEAC011F3}"/>
                </a:ext>
              </a:extLst>
            </p:cNvPr>
            <p:cNvSpPr/>
            <p:nvPr/>
          </p:nvSpPr>
          <p:spPr>
            <a:xfrm>
              <a:off x="2288734" y="3567670"/>
              <a:ext cx="6155382" cy="611666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5" name="Two">
              <a:extLst>
                <a:ext uri="{FF2B5EF4-FFF2-40B4-BE49-F238E27FC236}">
                  <a16:creationId xmlns:a16="http://schemas.microsoft.com/office/drawing/2014/main" id="{4348F92E-D551-069C-8D4D-240DF32FFAD4}"/>
                </a:ext>
              </a:extLst>
            </p:cNvPr>
            <p:cNvSpPr/>
            <p:nvPr/>
          </p:nvSpPr>
          <p:spPr>
            <a:xfrm>
              <a:off x="2197732" y="3708255"/>
              <a:ext cx="6337387" cy="6304832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2">
                    <a:lumMod val="75000"/>
                  </a:schemeClr>
                </a:gs>
                <a:gs pos="0">
                  <a:schemeClr val="accent2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6" name="Three">
              <a:extLst>
                <a:ext uri="{FF2B5EF4-FFF2-40B4-BE49-F238E27FC236}">
                  <a16:creationId xmlns:a16="http://schemas.microsoft.com/office/drawing/2014/main" id="{D4B38872-2614-C428-5132-30AE05F05F0A}"/>
                </a:ext>
              </a:extLst>
            </p:cNvPr>
            <p:cNvSpPr/>
            <p:nvPr/>
          </p:nvSpPr>
          <p:spPr>
            <a:xfrm>
              <a:off x="1563688" y="3708255"/>
              <a:ext cx="7605475" cy="7560472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2">
                    <a:lumMod val="75000"/>
                  </a:schemeClr>
                </a:gs>
                <a:gs pos="19000">
                  <a:schemeClr val="accent2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7" name="Four">
              <a:extLst>
                <a:ext uri="{FF2B5EF4-FFF2-40B4-BE49-F238E27FC236}">
                  <a16:creationId xmlns:a16="http://schemas.microsoft.com/office/drawing/2014/main" id="{4A2A2B70-655B-AE59-2AA4-58041A848DD6}"/>
                </a:ext>
              </a:extLst>
            </p:cNvPr>
            <p:cNvSpPr/>
            <p:nvPr/>
          </p:nvSpPr>
          <p:spPr>
            <a:xfrm>
              <a:off x="2795924" y="3246708"/>
              <a:ext cx="5141002" cy="5117581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2">
                    <a:lumMod val="60000"/>
                    <a:lumOff val="40000"/>
                  </a:schemeClr>
                </a:gs>
                <a:gs pos="9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3055105-F5C7-E433-5200-8D015DB2B673}"/>
              </a:ext>
            </a:extLst>
          </p:cNvPr>
          <p:cNvGrpSpPr/>
          <p:nvPr/>
        </p:nvGrpSpPr>
        <p:grpSpPr>
          <a:xfrm>
            <a:off x="6220944" y="3684802"/>
            <a:ext cx="2596982" cy="2739217"/>
            <a:chOff x="8736553" y="3611344"/>
            <a:chExt cx="6914068" cy="7292746"/>
          </a:xfrm>
        </p:grpSpPr>
        <p:sp>
          <p:nvSpPr>
            <p:cNvPr id="30" name="One">
              <a:extLst>
                <a:ext uri="{FF2B5EF4-FFF2-40B4-BE49-F238E27FC236}">
                  <a16:creationId xmlns:a16="http://schemas.microsoft.com/office/drawing/2014/main" id="{D4DFE9AD-1F1A-8938-A7B2-C69332BD4976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6" name="Two">
              <a:extLst>
                <a:ext uri="{FF2B5EF4-FFF2-40B4-BE49-F238E27FC236}">
                  <a16:creationId xmlns:a16="http://schemas.microsoft.com/office/drawing/2014/main" id="{84BB52DA-5289-80DE-6C52-9E6415840CAC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3">
                    <a:lumMod val="75000"/>
                  </a:schemeClr>
                </a:gs>
                <a:gs pos="0">
                  <a:schemeClr val="accent3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0" name="Three">
              <a:extLst>
                <a:ext uri="{FF2B5EF4-FFF2-40B4-BE49-F238E27FC236}">
                  <a16:creationId xmlns:a16="http://schemas.microsoft.com/office/drawing/2014/main" id="{A82E0CCD-BC9E-E54D-1F32-D44614473E58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3">
                    <a:lumMod val="75000"/>
                  </a:schemeClr>
                </a:gs>
                <a:gs pos="19000">
                  <a:schemeClr val="accent3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1" name="Four">
              <a:extLst>
                <a:ext uri="{FF2B5EF4-FFF2-40B4-BE49-F238E27FC236}">
                  <a16:creationId xmlns:a16="http://schemas.microsoft.com/office/drawing/2014/main" id="{8689EAAA-71F2-BBC8-5496-4E7E365128A3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3">
                    <a:lumMod val="60000"/>
                    <a:lumOff val="40000"/>
                  </a:schemeClr>
                </a:gs>
                <a:gs pos="9000">
                  <a:schemeClr val="accent3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4D5B7D8-063D-E714-67D4-275B1F68A184}"/>
              </a:ext>
            </a:extLst>
          </p:cNvPr>
          <p:cNvGrpSpPr/>
          <p:nvPr/>
        </p:nvGrpSpPr>
        <p:grpSpPr>
          <a:xfrm>
            <a:off x="9067810" y="3684802"/>
            <a:ext cx="2596982" cy="2739217"/>
            <a:chOff x="8736553" y="3611344"/>
            <a:chExt cx="6914068" cy="7292746"/>
          </a:xfrm>
        </p:grpSpPr>
        <p:sp>
          <p:nvSpPr>
            <p:cNvPr id="43" name="One">
              <a:extLst>
                <a:ext uri="{FF2B5EF4-FFF2-40B4-BE49-F238E27FC236}">
                  <a16:creationId xmlns:a16="http://schemas.microsoft.com/office/drawing/2014/main" id="{190C537B-00FA-69E4-582D-3A3E1BAA9A8C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3" name="Two">
              <a:extLst>
                <a:ext uri="{FF2B5EF4-FFF2-40B4-BE49-F238E27FC236}">
                  <a16:creationId xmlns:a16="http://schemas.microsoft.com/office/drawing/2014/main" id="{673E0703-C59E-6784-1851-BA8A2A469667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4">
                    <a:lumMod val="75000"/>
                  </a:schemeClr>
                </a:gs>
                <a:gs pos="0">
                  <a:schemeClr val="accent4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4" name="Three">
              <a:extLst>
                <a:ext uri="{FF2B5EF4-FFF2-40B4-BE49-F238E27FC236}">
                  <a16:creationId xmlns:a16="http://schemas.microsoft.com/office/drawing/2014/main" id="{EC7D5A10-6E3C-A130-EFCD-5A4D421DB784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4">
                    <a:lumMod val="75000"/>
                  </a:schemeClr>
                </a:gs>
                <a:gs pos="19000">
                  <a:schemeClr val="accent4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5" name="Four">
              <a:extLst>
                <a:ext uri="{FF2B5EF4-FFF2-40B4-BE49-F238E27FC236}">
                  <a16:creationId xmlns:a16="http://schemas.microsoft.com/office/drawing/2014/main" id="{D289B7DD-5892-944E-C51E-4415BFA668F1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4">
                    <a:lumMod val="60000"/>
                    <a:lumOff val="40000"/>
                  </a:schemeClr>
                </a:gs>
                <a:gs pos="9000">
                  <a:schemeClr val="accent4">
                    <a:alpha val="0"/>
                    <a:lumMod val="60000"/>
                    <a:lumOff val="4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0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6CBFE3C6-CE44-B634-45F1-9039E04E3237}"/>
              </a:ext>
            </a:extLst>
          </p:cNvPr>
          <p:cNvSpPr txBox="1"/>
          <p:nvPr/>
        </p:nvSpPr>
        <p:spPr>
          <a:xfrm>
            <a:off x="3703759" y="5266866"/>
            <a:ext cx="204661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USA:</a:t>
            </a:r>
          </a:p>
          <a:p>
            <a:pPr algn="ctr" defTabSz="228554">
              <a:defRPr/>
            </a:pPr>
            <a:r>
              <a:rPr lang="en-US" sz="2000" dirty="0">
                <a:solidFill>
                  <a:srgbClr val="FFFFFF"/>
                </a:solidFill>
                <a:latin typeface="Calibri"/>
              </a:rPr>
              <a:t>73 Observations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E62B323-F5E7-04F4-D898-93A10C039CB3}"/>
              </a:ext>
            </a:extLst>
          </p:cNvPr>
          <p:cNvSpPr txBox="1"/>
          <p:nvPr/>
        </p:nvSpPr>
        <p:spPr>
          <a:xfrm>
            <a:off x="662786" y="5266866"/>
            <a:ext cx="223550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Indonesia:</a:t>
            </a:r>
          </a:p>
          <a:p>
            <a:pPr algn="ctr" defTabSz="228554">
              <a:defRPr/>
            </a:pPr>
            <a:r>
              <a:rPr lang="en-US" sz="2000" dirty="0">
                <a:solidFill>
                  <a:srgbClr val="FFFFFF"/>
                </a:solidFill>
                <a:latin typeface="Calibri"/>
              </a:rPr>
              <a:t>75 Observations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A3C8254-CEFF-2A0D-72CE-724DB5EABBEA}"/>
              </a:ext>
            </a:extLst>
          </p:cNvPr>
          <p:cNvSpPr txBox="1"/>
          <p:nvPr/>
        </p:nvSpPr>
        <p:spPr>
          <a:xfrm>
            <a:off x="6214454" y="5266866"/>
            <a:ext cx="272192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South Africa:</a:t>
            </a:r>
          </a:p>
          <a:p>
            <a:pPr algn="ctr" defTabSz="228554">
              <a:defRPr/>
            </a:pPr>
            <a:r>
              <a:rPr lang="en-US" sz="2000" dirty="0">
                <a:solidFill>
                  <a:srgbClr val="FFFFFF"/>
                </a:solidFill>
                <a:latin typeface="Calibri"/>
              </a:rPr>
              <a:t>73 Observations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C88AAA5-FD89-395C-70B0-5013E78D98BC}"/>
              </a:ext>
            </a:extLst>
          </p:cNvPr>
          <p:cNvSpPr txBox="1"/>
          <p:nvPr/>
        </p:nvSpPr>
        <p:spPr>
          <a:xfrm>
            <a:off x="9524232" y="5266866"/>
            <a:ext cx="19198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3200" b="1" dirty="0">
                <a:solidFill>
                  <a:srgbClr val="FFFFFF"/>
                </a:solidFill>
                <a:latin typeface="Century Gothic"/>
              </a:rPr>
              <a:t>India:</a:t>
            </a:r>
          </a:p>
          <a:p>
            <a:pPr algn="ctr" defTabSz="228554">
              <a:defRPr/>
            </a:pPr>
            <a:r>
              <a:rPr lang="en-US" sz="2000" dirty="0">
                <a:solidFill>
                  <a:srgbClr val="FFFFFF"/>
                </a:solidFill>
                <a:latin typeface="Calibri"/>
              </a:rPr>
              <a:t>70 Observations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1363ECE-7672-25D1-551C-8E8FFD0DCFF1}"/>
              </a:ext>
            </a:extLst>
          </p:cNvPr>
          <p:cNvSpPr txBox="1"/>
          <p:nvPr/>
        </p:nvSpPr>
        <p:spPr>
          <a:xfrm>
            <a:off x="774785" y="357075"/>
            <a:ext cx="106424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4400" b="1" dirty="0">
                <a:solidFill>
                  <a:srgbClr val="466FFB"/>
                </a:solidFill>
                <a:latin typeface="Century Gothic"/>
              </a:rPr>
              <a:t>Dataset Overview &amp; Geographic Coverage</a:t>
            </a:r>
          </a:p>
        </p:txBody>
      </p:sp>
    </p:spTree>
    <p:extLst>
      <p:ext uri="{BB962C8B-B14F-4D97-AF65-F5344CB8AC3E}">
        <p14:creationId xmlns:p14="http://schemas.microsoft.com/office/powerpoint/2010/main" val="1612651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4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7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7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8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76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11" dur="2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12" dur="2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76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15" dur="2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16" dur="2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76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19" dur="2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20" dur="2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76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23" dur="2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24" dur="2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 p14:presetBounceEnd="76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27" dur="2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28" dur="2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 p14:presetBounceEnd="76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31" dur="2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32" dur="2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 p14:presetBounceEnd="76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35" dur="2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36" dur="2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3" grpId="0" animBg="1"/>
          <p:bldP spid="65" grpId="0"/>
          <p:bldP spid="68" grpId="0" animBg="1"/>
          <p:bldP spid="70" grpId="0"/>
          <p:bldP spid="58" grpId="0" animBg="1"/>
          <p:bldP spid="60" grpId="0"/>
          <p:bldP spid="33" grpId="0" animBg="1"/>
          <p:bldP spid="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3" grpId="0" animBg="1"/>
          <p:bldP spid="65" grpId="0"/>
          <p:bldP spid="68" grpId="0" animBg="1"/>
          <p:bldP spid="70" grpId="0"/>
          <p:bldP spid="58" grpId="0" animBg="1"/>
          <p:bldP spid="60" grpId="0"/>
          <p:bldP spid="33" grpId="0" animBg="1"/>
          <p:bldP spid="35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80F9723D-DBD0-429B-9891-FA7528AA5868}"/>
              </a:ext>
            </a:extLst>
          </p:cNvPr>
          <p:cNvSpPr/>
          <p:nvPr/>
        </p:nvSpPr>
        <p:spPr>
          <a:xfrm>
            <a:off x="2384261" y="447"/>
            <a:ext cx="8005292" cy="6857107"/>
          </a:xfrm>
          <a:prstGeom prst="parallelogram">
            <a:avLst>
              <a:gd name="adj" fmla="val 7028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C77221B-200A-4AE9-AF67-A17AD783DC2D}"/>
              </a:ext>
            </a:extLst>
          </p:cNvPr>
          <p:cNvGrpSpPr/>
          <p:nvPr/>
        </p:nvGrpSpPr>
        <p:grpSpPr>
          <a:xfrm>
            <a:off x="465265" y="635448"/>
            <a:ext cx="2389598" cy="2943226"/>
            <a:chOff x="2259878" y="4705989"/>
            <a:chExt cx="4779817" cy="588721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5FED3A3-B8A9-4191-A3C8-2F2F337311F6}"/>
                </a:ext>
              </a:extLst>
            </p:cNvPr>
            <p:cNvSpPr/>
            <p:nvPr/>
          </p:nvSpPr>
          <p:spPr>
            <a:xfrm>
              <a:off x="2259878" y="4705989"/>
              <a:ext cx="4779817" cy="5887219"/>
            </a:xfrm>
            <a:prstGeom prst="rect">
              <a:avLst/>
            </a:prstGeom>
            <a:solidFill>
              <a:schemeClr val="tx1">
                <a:alpha val="6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685A601-BCA3-486A-9F91-E385B81FC78A}"/>
                </a:ext>
              </a:extLst>
            </p:cNvPr>
            <p:cNvSpPr txBox="1"/>
            <p:nvPr/>
          </p:nvSpPr>
          <p:spPr>
            <a:xfrm>
              <a:off x="3977722" y="6094748"/>
              <a:ext cx="1344133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 b="1" dirty="0">
                  <a:solidFill>
                    <a:srgbClr val="172144"/>
                  </a:solidFill>
                  <a:latin typeface="Century Gothic"/>
                </a:rPr>
                <a:t>#01</a:t>
              </a:r>
            </a:p>
          </p:txBody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9AE07B0A-CA81-47D9-8F61-35C5CA29A635}"/>
                </a:ext>
              </a:extLst>
            </p:cNvPr>
            <p:cNvSpPr/>
            <p:nvPr/>
          </p:nvSpPr>
          <p:spPr>
            <a:xfrm rot="10800000">
              <a:off x="4418690" y="5579646"/>
              <a:ext cx="462195" cy="258712"/>
            </a:xfrm>
            <a:prstGeom prst="triangl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4242FDA-93CE-4109-AAD3-B557C2E5E2CF}"/>
                </a:ext>
              </a:extLst>
            </p:cNvPr>
            <p:cNvSpPr txBox="1"/>
            <p:nvPr/>
          </p:nvSpPr>
          <p:spPr>
            <a:xfrm>
              <a:off x="2334742" y="6814622"/>
              <a:ext cx="4630110" cy="153908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228554"/>
              <a:r>
                <a:rPr lang="en-US" sz="2200" b="1" dirty="0">
                  <a:solidFill>
                    <a:srgbClr val="172144"/>
                  </a:solidFill>
                  <a:latin typeface="Century Gothic"/>
                </a:rPr>
                <a:t>Data Cleaning Process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6EC8DF3-06CE-4AF7-8377-28994F0377BE}"/>
              </a:ext>
            </a:extLst>
          </p:cNvPr>
          <p:cNvGrpSpPr/>
          <p:nvPr/>
        </p:nvGrpSpPr>
        <p:grpSpPr>
          <a:xfrm>
            <a:off x="3064208" y="656561"/>
            <a:ext cx="2389599" cy="2943227"/>
            <a:chOff x="12775477" y="4705985"/>
            <a:chExt cx="4779817" cy="5887221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3EA3A8A-E1ED-452A-BCC5-0B5354FBDB99}"/>
                </a:ext>
              </a:extLst>
            </p:cNvPr>
            <p:cNvSpPr/>
            <p:nvPr/>
          </p:nvSpPr>
          <p:spPr>
            <a:xfrm>
              <a:off x="12775477" y="4705985"/>
              <a:ext cx="4779817" cy="5887221"/>
            </a:xfrm>
            <a:prstGeom prst="rect">
              <a:avLst/>
            </a:prstGeom>
            <a:solidFill>
              <a:schemeClr val="tx1">
                <a:alpha val="6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311B6A7-0130-4680-B54D-47A88F4CDB96}"/>
                </a:ext>
              </a:extLst>
            </p:cNvPr>
            <p:cNvSpPr txBox="1"/>
            <p:nvPr/>
          </p:nvSpPr>
          <p:spPr>
            <a:xfrm>
              <a:off x="14504430" y="6094748"/>
              <a:ext cx="1344133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 b="1">
                  <a:solidFill>
                    <a:srgbClr val="172144"/>
                  </a:solidFill>
                  <a:latin typeface="Century Gothic"/>
                </a:rPr>
                <a:t>#03</a:t>
              </a:r>
            </a:p>
          </p:txBody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C92642B6-3562-4B05-8094-72856C1F3077}"/>
                </a:ext>
              </a:extLst>
            </p:cNvPr>
            <p:cNvSpPr/>
            <p:nvPr/>
          </p:nvSpPr>
          <p:spPr>
            <a:xfrm rot="10800000">
              <a:off x="14945400" y="5579646"/>
              <a:ext cx="462195" cy="258712"/>
            </a:xfrm>
            <a:prstGeom prst="triangl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E748C54-44BC-46B6-8ACF-81CF62A96AC1}"/>
                </a:ext>
              </a:extLst>
            </p:cNvPr>
            <p:cNvSpPr txBox="1"/>
            <p:nvPr/>
          </p:nvSpPr>
          <p:spPr>
            <a:xfrm>
              <a:off x="12929859" y="6918927"/>
              <a:ext cx="4493320" cy="28934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228554"/>
              <a:r>
                <a:rPr lang="en-US" sz="2200" b="1" dirty="0">
                  <a:solidFill>
                    <a:srgbClr val="172144"/>
                  </a:solidFill>
                  <a:latin typeface="Century Gothic"/>
                </a:rPr>
                <a:t>Winsorization applied to handle outliners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2CB07AE-2080-4B30-80BC-004C4E085880}"/>
              </a:ext>
            </a:extLst>
          </p:cNvPr>
          <p:cNvGrpSpPr/>
          <p:nvPr/>
        </p:nvGrpSpPr>
        <p:grpSpPr>
          <a:xfrm>
            <a:off x="1538976" y="3719986"/>
            <a:ext cx="2389597" cy="2712712"/>
            <a:chOff x="18033275" y="3046593"/>
            <a:chExt cx="4779817" cy="5426131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E773BA2-A7F2-4CEE-B302-BB07DD8BCF49}"/>
                </a:ext>
              </a:extLst>
            </p:cNvPr>
            <p:cNvSpPr/>
            <p:nvPr/>
          </p:nvSpPr>
          <p:spPr>
            <a:xfrm>
              <a:off x="18033275" y="3046593"/>
              <a:ext cx="4779817" cy="5426131"/>
            </a:xfrm>
            <a:prstGeom prst="rect">
              <a:avLst/>
            </a:prstGeom>
            <a:solidFill>
              <a:schemeClr val="tx1">
                <a:alpha val="6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9042A34-9400-4B0B-8D4A-44F766B88555}"/>
                </a:ext>
              </a:extLst>
            </p:cNvPr>
            <p:cNvSpPr txBox="1"/>
            <p:nvPr/>
          </p:nvSpPr>
          <p:spPr>
            <a:xfrm>
              <a:off x="19762228" y="4797389"/>
              <a:ext cx="1344133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 b="1" dirty="0">
                  <a:solidFill>
                    <a:srgbClr val="172144"/>
                  </a:solidFill>
                  <a:latin typeface="Century Gothic"/>
                </a:rPr>
                <a:t>#04</a:t>
              </a:r>
            </a:p>
          </p:txBody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CBCD351A-BE21-4CDB-A9C8-44E54DD5EA6C}"/>
                </a:ext>
              </a:extLst>
            </p:cNvPr>
            <p:cNvSpPr/>
            <p:nvPr/>
          </p:nvSpPr>
          <p:spPr>
            <a:xfrm rot="10800000">
              <a:off x="20203198" y="4282286"/>
              <a:ext cx="462194" cy="258712"/>
            </a:xfrm>
            <a:prstGeom prst="triangl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98963D7-4334-442C-8891-92C937866C69}"/>
                </a:ext>
              </a:extLst>
            </p:cNvPr>
            <p:cNvSpPr txBox="1"/>
            <p:nvPr/>
          </p:nvSpPr>
          <p:spPr>
            <a:xfrm>
              <a:off x="18338199" y="5467376"/>
              <a:ext cx="4192226" cy="153908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228554"/>
              <a:r>
                <a:rPr lang="en-US" sz="2200" b="1" dirty="0">
                  <a:solidFill>
                    <a:srgbClr val="172144"/>
                  </a:solidFill>
                  <a:latin typeface="Century Gothic"/>
                </a:rPr>
                <a:t>No outliners Detected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DDDE3F3-0819-4BA6-B619-A08216A24A60}"/>
              </a:ext>
            </a:extLst>
          </p:cNvPr>
          <p:cNvGrpSpPr/>
          <p:nvPr/>
        </p:nvGrpSpPr>
        <p:grpSpPr>
          <a:xfrm>
            <a:off x="4243954" y="3719987"/>
            <a:ext cx="2445428" cy="2712711"/>
            <a:chOff x="7487567" y="3046593"/>
            <a:chExt cx="4891494" cy="542612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7F79155-3070-40EB-BBFA-092CAF38769E}"/>
                </a:ext>
              </a:extLst>
            </p:cNvPr>
            <p:cNvSpPr/>
            <p:nvPr/>
          </p:nvSpPr>
          <p:spPr>
            <a:xfrm>
              <a:off x="7517679" y="3046593"/>
              <a:ext cx="4779817" cy="5426129"/>
            </a:xfrm>
            <a:prstGeom prst="rect">
              <a:avLst/>
            </a:prstGeom>
            <a:solidFill>
              <a:schemeClr val="tx1">
                <a:alpha val="6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30B6F5D-25BB-4A5C-BB91-1B18DBFB084E}"/>
                </a:ext>
              </a:extLst>
            </p:cNvPr>
            <p:cNvSpPr/>
            <p:nvPr/>
          </p:nvSpPr>
          <p:spPr>
            <a:xfrm>
              <a:off x="7734937" y="3323771"/>
              <a:ext cx="4345289" cy="5040582"/>
            </a:xfrm>
            <a:prstGeom prst="rect">
              <a:avLst/>
            </a:prstGeom>
            <a:solidFill>
              <a:schemeClr val="accent1">
                <a:alpha val="9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88E3D40-B1F4-4A05-A146-A3FB51E085A9}"/>
                </a:ext>
              </a:extLst>
            </p:cNvPr>
            <p:cNvSpPr txBox="1"/>
            <p:nvPr/>
          </p:nvSpPr>
          <p:spPr>
            <a:xfrm>
              <a:off x="9235511" y="4796975"/>
              <a:ext cx="1344133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 b="1" dirty="0">
                  <a:solidFill>
                    <a:srgbClr val="172144"/>
                  </a:solidFill>
                  <a:latin typeface="Century Gothic"/>
                </a:rPr>
                <a:t>#02</a:t>
              </a:r>
            </a:p>
          </p:txBody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B72DB23B-5435-4BAD-844B-140A829B1133}"/>
                </a:ext>
              </a:extLst>
            </p:cNvPr>
            <p:cNvSpPr/>
            <p:nvPr/>
          </p:nvSpPr>
          <p:spPr>
            <a:xfrm rot="10800000">
              <a:off x="9676482" y="4311524"/>
              <a:ext cx="462194" cy="258712"/>
            </a:xfrm>
            <a:prstGeom prst="triangl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89A848E-7E4A-43A6-8B4F-07EFCE3FD3A0}"/>
                </a:ext>
              </a:extLst>
            </p:cNvPr>
            <p:cNvSpPr txBox="1"/>
            <p:nvPr/>
          </p:nvSpPr>
          <p:spPr>
            <a:xfrm>
              <a:off x="7487567" y="5467372"/>
              <a:ext cx="4891494" cy="153908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 defTabSz="228554"/>
              <a:r>
                <a:rPr lang="en-US" sz="2200" b="1" dirty="0">
                  <a:solidFill>
                    <a:srgbClr val="172144"/>
                  </a:solidFill>
                  <a:latin typeface="Century Gothic"/>
                </a:rPr>
                <a:t>Population Data Cleaned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17EAC65-A9D0-F00A-9DAD-F5D48BED85CF}"/>
              </a:ext>
            </a:extLst>
          </p:cNvPr>
          <p:cNvSpPr txBox="1"/>
          <p:nvPr/>
        </p:nvSpPr>
        <p:spPr>
          <a:xfrm>
            <a:off x="0" y="-10883"/>
            <a:ext cx="6830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 defTabSz="228554">
              <a:defRPr sz="4400" b="1">
                <a:solidFill>
                  <a:srgbClr val="466FFB"/>
                </a:solidFill>
                <a:latin typeface="Century Gothic"/>
              </a:defRPr>
            </a:lvl1pPr>
          </a:lstStyle>
          <a:p>
            <a:pPr algn="l"/>
            <a:r>
              <a:rPr lang="en-IN" sz="3600" dirty="0"/>
              <a:t>Data Quality &amp; Preprocessing</a:t>
            </a:r>
          </a:p>
        </p:txBody>
      </p:sp>
      <p:pic>
        <p:nvPicPr>
          <p:cNvPr id="4" name="Picture 3" descr="A graph of a graph with numbers and text&#10;&#10;AI-generated content may be incorrect.">
            <a:extLst>
              <a:ext uri="{FF2B5EF4-FFF2-40B4-BE49-F238E27FC236}">
                <a16:creationId xmlns:a16="http://schemas.microsoft.com/office/drawing/2014/main" id="{496E0054-0620-78BA-3F13-26CB822875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0697" y="-1"/>
            <a:ext cx="5361303" cy="68471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073D3F-0163-A026-00DD-D9F4C83EA7EB}"/>
              </a:ext>
            </a:extLst>
          </p:cNvPr>
          <p:cNvSpPr txBox="1"/>
          <p:nvPr/>
        </p:nvSpPr>
        <p:spPr>
          <a:xfrm>
            <a:off x="14670157" y="-17294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9" name="WhatsApp Audio 2025-10-02 at 18.17.02">
            <a:hlinkClick r:id="" action="ppaction://media"/>
            <a:extLst>
              <a:ext uri="{FF2B5EF4-FFF2-40B4-BE49-F238E27FC236}">
                <a16:creationId xmlns:a16="http://schemas.microsoft.com/office/drawing/2014/main" id="{6FC4C214-58FF-AA2A-3770-0BF97DD553C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59554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805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705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5">
            <a:extLst>
              <a:ext uri="{FF2B5EF4-FFF2-40B4-BE49-F238E27FC236}">
                <a16:creationId xmlns:a16="http://schemas.microsoft.com/office/drawing/2014/main" id="{B79A3D12-29E2-4818-8BC2-6115CA0F3A09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5562506" y="1952443"/>
            <a:ext cx="1930890" cy="942569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BB7A23D-2CF1-419E-BC8C-F8088D901A2C}"/>
              </a:ext>
            </a:extLst>
          </p:cNvPr>
          <p:cNvSpPr>
            <a:spLocks/>
          </p:cNvSpPr>
          <p:nvPr/>
        </p:nvSpPr>
        <p:spPr bwMode="auto">
          <a:xfrm>
            <a:off x="381719" y="835193"/>
            <a:ext cx="5187615" cy="5187615"/>
          </a:xfrm>
          <a:custGeom>
            <a:avLst/>
            <a:gdLst>
              <a:gd name="connsiteX0" fmla="*/ 5188289 w 10376580"/>
              <a:gd name="connsiteY0" fmla="*/ 1861795 h 10376580"/>
              <a:gd name="connsiteX1" fmla="*/ 3208962 w 10376580"/>
              <a:gd name="connsiteY1" fmla="*/ 2681615 h 10376580"/>
              <a:gd name="connsiteX2" fmla="*/ 2682666 w 10376580"/>
              <a:gd name="connsiteY2" fmla="*/ 3208131 h 10376580"/>
              <a:gd name="connsiteX3" fmla="*/ 2682666 w 10376580"/>
              <a:gd name="connsiteY3" fmla="*/ 7168447 h 10376580"/>
              <a:gd name="connsiteX4" fmla="*/ 3208962 w 10376580"/>
              <a:gd name="connsiteY4" fmla="*/ 7694963 h 10376580"/>
              <a:gd name="connsiteX5" fmla="*/ 7167616 w 10376580"/>
              <a:gd name="connsiteY5" fmla="*/ 7694963 h 10376580"/>
              <a:gd name="connsiteX6" fmla="*/ 7693912 w 10376580"/>
              <a:gd name="connsiteY6" fmla="*/ 7168447 h 10376580"/>
              <a:gd name="connsiteX7" fmla="*/ 7693912 w 10376580"/>
              <a:gd name="connsiteY7" fmla="*/ 3208131 h 10376580"/>
              <a:gd name="connsiteX8" fmla="*/ 7167616 w 10376580"/>
              <a:gd name="connsiteY8" fmla="*/ 2681615 h 10376580"/>
              <a:gd name="connsiteX9" fmla="*/ 5188289 w 10376580"/>
              <a:gd name="connsiteY9" fmla="*/ 1861795 h 10376580"/>
              <a:gd name="connsiteX10" fmla="*/ 5188290 w 10376580"/>
              <a:gd name="connsiteY10" fmla="*/ 0 h 10376580"/>
              <a:gd name="connsiteX11" fmla="*/ 10376580 w 10376580"/>
              <a:gd name="connsiteY11" fmla="*/ 5188290 h 10376580"/>
              <a:gd name="connsiteX12" fmla="*/ 5188290 w 10376580"/>
              <a:gd name="connsiteY12" fmla="*/ 10376580 h 10376580"/>
              <a:gd name="connsiteX13" fmla="*/ 0 w 10376580"/>
              <a:gd name="connsiteY13" fmla="*/ 5188290 h 10376580"/>
              <a:gd name="connsiteX14" fmla="*/ 5188290 w 10376580"/>
              <a:gd name="connsiteY14" fmla="*/ 0 h 1037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376580" h="10376580">
                <a:moveTo>
                  <a:pt x="5188289" y="1861795"/>
                </a:moveTo>
                <a:cubicBezTo>
                  <a:pt x="4471784" y="1861795"/>
                  <a:pt x="3755279" y="2135069"/>
                  <a:pt x="3208962" y="2681615"/>
                </a:cubicBezTo>
                <a:cubicBezTo>
                  <a:pt x="3208962" y="2681615"/>
                  <a:pt x="3208962" y="2681615"/>
                  <a:pt x="2682666" y="3208131"/>
                </a:cubicBezTo>
                <a:cubicBezTo>
                  <a:pt x="1590032" y="4301224"/>
                  <a:pt x="1590032" y="6075354"/>
                  <a:pt x="2682666" y="7168447"/>
                </a:cubicBezTo>
                <a:cubicBezTo>
                  <a:pt x="2682666" y="7168447"/>
                  <a:pt x="2682666" y="7168447"/>
                  <a:pt x="3208962" y="7694963"/>
                </a:cubicBezTo>
                <a:cubicBezTo>
                  <a:pt x="4301596" y="8788056"/>
                  <a:pt x="6074982" y="8788056"/>
                  <a:pt x="7167616" y="7694963"/>
                </a:cubicBezTo>
                <a:cubicBezTo>
                  <a:pt x="7167616" y="7694963"/>
                  <a:pt x="7167616" y="7694963"/>
                  <a:pt x="7693912" y="7168447"/>
                </a:cubicBezTo>
                <a:cubicBezTo>
                  <a:pt x="8786546" y="6075354"/>
                  <a:pt x="8786546" y="4301224"/>
                  <a:pt x="7693912" y="3208131"/>
                </a:cubicBezTo>
                <a:cubicBezTo>
                  <a:pt x="7693912" y="3208131"/>
                  <a:pt x="7693912" y="3208131"/>
                  <a:pt x="7167616" y="2681615"/>
                </a:cubicBezTo>
                <a:cubicBezTo>
                  <a:pt x="6621299" y="2135069"/>
                  <a:pt x="5904794" y="1861795"/>
                  <a:pt x="5188289" y="1861795"/>
                </a:cubicBezTo>
                <a:close/>
                <a:moveTo>
                  <a:pt x="5188290" y="0"/>
                </a:moveTo>
                <a:cubicBezTo>
                  <a:pt x="8053703" y="0"/>
                  <a:pt x="10376580" y="2322877"/>
                  <a:pt x="10376580" y="5188290"/>
                </a:cubicBezTo>
                <a:cubicBezTo>
                  <a:pt x="10376580" y="8053703"/>
                  <a:pt x="8053703" y="10376580"/>
                  <a:pt x="5188290" y="10376580"/>
                </a:cubicBezTo>
                <a:cubicBezTo>
                  <a:pt x="2322877" y="10376580"/>
                  <a:pt x="0" y="8053703"/>
                  <a:pt x="0" y="5188290"/>
                </a:cubicBezTo>
                <a:cubicBezTo>
                  <a:pt x="0" y="2322877"/>
                  <a:pt x="2322877" y="0"/>
                  <a:pt x="5188290" y="0"/>
                </a:cubicBezTo>
                <a:close/>
              </a:path>
            </a:pathLst>
          </a:custGeom>
          <a:solidFill>
            <a:srgbClr val="E6EAF3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F70736-5F67-4430-947E-EABBD89162EB}"/>
              </a:ext>
            </a:extLst>
          </p:cNvPr>
          <p:cNvSpPr txBox="1"/>
          <p:nvPr/>
        </p:nvSpPr>
        <p:spPr>
          <a:xfrm>
            <a:off x="0" y="614176"/>
            <a:ext cx="2820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554"/>
            <a:r>
              <a:rPr lang="en-US" sz="2400" b="1" dirty="0">
                <a:solidFill>
                  <a:srgbClr val="FF2D5E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How are global temperatures distributed?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2F654B1-31C3-444B-B323-E8B5A3201350}"/>
              </a:ext>
            </a:extLst>
          </p:cNvPr>
          <p:cNvCxnSpPr>
            <a:cxnSpLocks/>
          </p:cNvCxnSpPr>
          <p:nvPr/>
        </p:nvCxnSpPr>
        <p:spPr>
          <a:xfrm>
            <a:off x="4833771" y="3429000"/>
            <a:ext cx="7717572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>
            <a:extLst>
              <a:ext uri="{FF2B5EF4-FFF2-40B4-BE49-F238E27FC236}">
                <a16:creationId xmlns:a16="http://schemas.microsoft.com/office/drawing/2014/main" id="{13FC1583-C4CA-4C47-8F4D-9C4B01B2228C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5538924" y="3807385"/>
            <a:ext cx="1101582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1826D8F-9445-496B-9E64-0425303FBCDA}"/>
              </a:ext>
            </a:extLst>
          </p:cNvPr>
          <p:cNvGrpSpPr/>
          <p:nvPr/>
        </p:nvGrpSpPr>
        <p:grpSpPr>
          <a:xfrm>
            <a:off x="5639909" y="3250323"/>
            <a:ext cx="357354" cy="357354"/>
            <a:chOff x="9775767" y="3408218"/>
            <a:chExt cx="714895" cy="71489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716A82F-CE8C-489E-8372-6E45B255F2F2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DB9A9D5-FEFD-4487-8EE0-79B2485B5C27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8CEB4C8-705B-45F6-9EC9-BA35AB028D06}"/>
              </a:ext>
            </a:extLst>
          </p:cNvPr>
          <p:cNvSpPr txBox="1"/>
          <p:nvPr/>
        </p:nvSpPr>
        <p:spPr>
          <a:xfrm>
            <a:off x="5319485" y="4627046"/>
            <a:ext cx="20307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Mean:</a:t>
            </a:r>
          </a:p>
          <a:p>
            <a:pPr algn="ctr" defTabSz="228508"/>
            <a:r>
              <a:rPr lang="en-US" sz="1600" dirty="0">
                <a:solidFill>
                  <a:srgbClr val="FFFFFF"/>
                </a:solidFill>
              </a:rPr>
              <a:t>19.9°C (std: 8.5°C)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E75991F-7431-4C11-8022-7B20A862F7EE}"/>
              </a:ext>
            </a:extLst>
          </p:cNvPr>
          <p:cNvGrpSpPr/>
          <p:nvPr/>
        </p:nvGrpSpPr>
        <p:grpSpPr>
          <a:xfrm>
            <a:off x="6820559" y="3250323"/>
            <a:ext cx="357354" cy="357354"/>
            <a:chOff x="9775767" y="3408218"/>
            <a:chExt cx="714895" cy="714895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EA6992C-0BDB-498A-9D54-C40931FA52B5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745E6FA-7A1A-4BB6-99F1-C5ED50CF76DB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D451934-AB4A-450E-A635-40DF13217361}"/>
              </a:ext>
            </a:extLst>
          </p:cNvPr>
          <p:cNvSpPr txBox="1"/>
          <p:nvPr/>
        </p:nvSpPr>
        <p:spPr>
          <a:xfrm>
            <a:off x="4526080" y="681094"/>
            <a:ext cx="3419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Temperature Range:</a:t>
            </a:r>
          </a:p>
          <a:p>
            <a:pPr algn="ctr" defTabSz="228508"/>
            <a:r>
              <a:rPr lang="en-US" sz="1600" dirty="0">
                <a:solidFill>
                  <a:srgbClr val="FFFFFF"/>
                </a:solidFill>
              </a:rPr>
              <a:t>5.0°C to 34.9°C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38E91486-203C-49CC-A3AA-183DB420566E}"/>
              </a:ext>
            </a:extLst>
          </p:cNvPr>
          <p:cNvSpPr>
            <a:spLocks/>
          </p:cNvSpPr>
          <p:nvPr/>
        </p:nvSpPr>
        <p:spPr bwMode="auto">
          <a:xfrm>
            <a:off x="2136648" y="2680335"/>
            <a:ext cx="1678394" cy="1679099"/>
          </a:xfrm>
          <a:custGeom>
            <a:avLst/>
            <a:gdLst>
              <a:gd name="T0" fmla="*/ 2134 w 2516"/>
              <a:gd name="T1" fmla="*/ 1950 h 2516"/>
              <a:gd name="T2" fmla="*/ 1950 w 2516"/>
              <a:gd name="T3" fmla="*/ 2134 h 2516"/>
              <a:gd name="T4" fmla="*/ 566 w 2516"/>
              <a:gd name="T5" fmla="*/ 2134 h 2516"/>
              <a:gd name="T6" fmla="*/ 382 w 2516"/>
              <a:gd name="T7" fmla="*/ 1950 h 2516"/>
              <a:gd name="T8" fmla="*/ 382 w 2516"/>
              <a:gd name="T9" fmla="*/ 566 h 2516"/>
              <a:gd name="T10" fmla="*/ 566 w 2516"/>
              <a:gd name="T11" fmla="*/ 382 h 2516"/>
              <a:gd name="T12" fmla="*/ 1950 w 2516"/>
              <a:gd name="T13" fmla="*/ 382 h 2516"/>
              <a:gd name="T14" fmla="*/ 2134 w 2516"/>
              <a:gd name="T15" fmla="*/ 566 h 2516"/>
              <a:gd name="T16" fmla="*/ 2134 w 2516"/>
              <a:gd name="T17" fmla="*/ 1950 h 2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16" h="2516">
                <a:moveTo>
                  <a:pt x="2134" y="1950"/>
                </a:moveTo>
                <a:cubicBezTo>
                  <a:pt x="1950" y="2134"/>
                  <a:pt x="1950" y="2134"/>
                  <a:pt x="1950" y="2134"/>
                </a:cubicBezTo>
                <a:cubicBezTo>
                  <a:pt x="1568" y="2516"/>
                  <a:pt x="948" y="2516"/>
                  <a:pt x="566" y="2134"/>
                </a:cubicBezTo>
                <a:cubicBezTo>
                  <a:pt x="382" y="1950"/>
                  <a:pt x="382" y="1950"/>
                  <a:pt x="382" y="1950"/>
                </a:cubicBezTo>
                <a:cubicBezTo>
                  <a:pt x="0" y="1568"/>
                  <a:pt x="0" y="948"/>
                  <a:pt x="382" y="566"/>
                </a:cubicBezTo>
                <a:cubicBezTo>
                  <a:pt x="566" y="382"/>
                  <a:pt x="566" y="382"/>
                  <a:pt x="566" y="382"/>
                </a:cubicBezTo>
                <a:cubicBezTo>
                  <a:pt x="948" y="0"/>
                  <a:pt x="1568" y="0"/>
                  <a:pt x="1950" y="382"/>
                </a:cubicBezTo>
                <a:cubicBezTo>
                  <a:pt x="2134" y="566"/>
                  <a:pt x="2134" y="566"/>
                  <a:pt x="2134" y="566"/>
                </a:cubicBezTo>
                <a:cubicBezTo>
                  <a:pt x="2516" y="948"/>
                  <a:pt x="2516" y="1568"/>
                  <a:pt x="2134" y="19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850900" dist="2667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557C52-991F-4935-B154-CFB0B9A3CEC0}"/>
              </a:ext>
            </a:extLst>
          </p:cNvPr>
          <p:cNvSpPr txBox="1"/>
          <p:nvPr/>
        </p:nvSpPr>
        <p:spPr>
          <a:xfrm>
            <a:off x="2625110" y="3105899"/>
            <a:ext cx="700833" cy="64620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3599" b="1" dirty="0">
                <a:solidFill>
                  <a:srgbClr val="FFFFFF"/>
                </a:solidFill>
                <a:latin typeface="Century Gothic"/>
              </a:rPr>
              <a:t>01</a:t>
            </a: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67A674FF-9C5B-F27E-D4B8-1914053DDC8D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8094566" y="3759153"/>
            <a:ext cx="1101582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E08B3B4-23B9-5A77-1A02-9B42B770F11E}"/>
              </a:ext>
            </a:extLst>
          </p:cNvPr>
          <p:cNvGrpSpPr/>
          <p:nvPr/>
        </p:nvGrpSpPr>
        <p:grpSpPr>
          <a:xfrm>
            <a:off x="8197811" y="3250323"/>
            <a:ext cx="357354" cy="357354"/>
            <a:chOff x="9775767" y="3408218"/>
            <a:chExt cx="714895" cy="714895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66A795B-87FF-CCC6-5ECF-BE0078245BC5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E104BAC-50FF-0388-1F27-0EA9487DB5C1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24920F5-36A2-7A8F-A67E-1F73DFD54710}"/>
              </a:ext>
            </a:extLst>
          </p:cNvPr>
          <p:cNvGrpSpPr/>
          <p:nvPr/>
        </p:nvGrpSpPr>
        <p:grpSpPr>
          <a:xfrm>
            <a:off x="7466709" y="4530429"/>
            <a:ext cx="2445999" cy="1363060"/>
            <a:chOff x="15493340" y="2039823"/>
            <a:chExt cx="4892634" cy="2726475"/>
          </a:xfrm>
        </p:grpSpPr>
        <p:sp>
          <p:nvSpPr>
            <p:cNvPr id="27" name="Rectangle: Rounded Corners 4">
              <a:extLst>
                <a:ext uri="{FF2B5EF4-FFF2-40B4-BE49-F238E27FC236}">
                  <a16:creationId xmlns:a16="http://schemas.microsoft.com/office/drawing/2014/main" id="{583788E3-4ED5-C3BF-25E3-BC6248884DCF}"/>
                </a:ext>
              </a:extLst>
            </p:cNvPr>
            <p:cNvSpPr/>
            <p:nvPr/>
          </p:nvSpPr>
          <p:spPr>
            <a:xfrm>
              <a:off x="15493340" y="2039823"/>
              <a:ext cx="4892634" cy="2726475"/>
            </a:xfrm>
            <a:prstGeom prst="roundRect">
              <a:avLst>
                <a:gd name="adj" fmla="val 31476"/>
              </a:avLst>
            </a:prstGeom>
            <a:ln>
              <a:noFill/>
            </a:ln>
            <a:effectLst>
              <a:outerShdw blurRad="1219200" dist="406400" dir="2700000" algn="tl" rotWithShape="0">
                <a:schemeClr val="accent1">
                  <a:lumMod val="50000"/>
                  <a:alpha val="4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46212DC-DA04-A238-81F4-13294B3386C7}"/>
                </a:ext>
              </a:extLst>
            </p:cNvPr>
            <p:cNvSpPr txBox="1"/>
            <p:nvPr/>
          </p:nvSpPr>
          <p:spPr>
            <a:xfrm>
              <a:off x="15745365" y="2136606"/>
              <a:ext cx="4388582" cy="2400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28508"/>
              <a:r>
                <a:rPr lang="en-US" sz="2400" b="1" dirty="0">
                  <a:solidFill>
                    <a:srgbClr val="FFFFFF"/>
                  </a:solidFill>
                  <a:latin typeface="Century Gothic"/>
                </a:rPr>
                <a:t>Key Finding:</a:t>
              </a:r>
            </a:p>
            <a:p>
              <a:pPr algn="ctr" defTabSz="228508"/>
              <a:r>
                <a:rPr lang="en-US" sz="1600" dirty="0">
                  <a:solidFill>
                    <a:srgbClr val="FFFFFF"/>
                  </a:solidFill>
                  <a:latin typeface="Calibri"/>
                </a:rPr>
                <a:t>Countries above 27.2°C (75th percentile) at extreme heat risk</a:t>
              </a:r>
            </a:p>
          </p:txBody>
        </p:sp>
      </p:grpSp>
      <p:pic>
        <p:nvPicPr>
          <p:cNvPr id="54" name="Picture 53" descr="A group of blue and white bars&#10;&#10;AI-generated content may be incorrect.">
            <a:extLst>
              <a:ext uri="{FF2B5EF4-FFF2-40B4-BE49-F238E27FC236}">
                <a16:creationId xmlns:a16="http://schemas.microsoft.com/office/drawing/2014/main" id="{AE21EA02-1D14-038B-7FE8-55474474D91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073" t="8785" r="49763" b="61728"/>
          <a:stretch>
            <a:fillRect/>
          </a:stretch>
        </p:blipFill>
        <p:spPr>
          <a:xfrm>
            <a:off x="7707262" y="1228558"/>
            <a:ext cx="4387422" cy="1973534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DEA4B70B-9D6D-7167-7728-E94668A9C30E}"/>
              </a:ext>
            </a:extLst>
          </p:cNvPr>
          <p:cNvSpPr txBox="1"/>
          <p:nvPr/>
        </p:nvSpPr>
        <p:spPr>
          <a:xfrm>
            <a:off x="8733841" y="3468393"/>
            <a:ext cx="3161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Click on the graph to enlarge it</a:t>
            </a:r>
          </a:p>
        </p:txBody>
      </p:sp>
      <p:pic>
        <p:nvPicPr>
          <p:cNvPr id="58" name="WhatsApp Audio 2025-10-02 at 18.19.22">
            <a:hlinkClick r:id="" action="ppaction://media"/>
            <a:extLst>
              <a:ext uri="{FF2B5EF4-FFF2-40B4-BE49-F238E27FC236}">
                <a16:creationId xmlns:a16="http://schemas.microsoft.com/office/drawing/2014/main" id="{D0AA7930-7A2E-B4A1-D896-BCADF751522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595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23959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35 0.01921 L -0.35351 0.24722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15" y="11389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7" dur="2000" fill="hold"/>
                                        <p:tgtEl>
                                          <p:spTgt spid="54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6" presetClass="emp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1" dur="2000" fill="hold"/>
                                        <p:tgtEl>
                                          <p:spTgt spid="5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5351 0.24722 L -1.66667E-6 4.81481E-6 " pathEditMode="relative" rAng="0" ptsTypes="AA">
                                      <p:cBhvr>
                                        <p:cTn id="63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69" y="-1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4"/>
                  </p:tgtEl>
                </p:cond>
              </p:nextCondLst>
            </p:seq>
            <p:audio>
              <p:cMediaNode vol="8000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</p:childTnLst>
        </p:cTn>
      </p:par>
    </p:tnLst>
    <p:bldLst>
      <p:bldP spid="24" grpId="0" animBg="1"/>
      <p:bldP spid="6" grpId="0" animBg="1"/>
      <p:bldP spid="18" grpId="0"/>
      <p:bldP spid="14" grpId="0" animBg="1"/>
      <p:bldP spid="20" grpId="0"/>
      <p:bldP spid="25" grpId="0"/>
      <p:bldP spid="11" grpId="0" animBg="1"/>
      <p:bldP spid="15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2FFEDF-8584-44F3-BF42-F7787A437F7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38E91486-203C-49CC-A3AA-183DB420566E}"/>
              </a:ext>
            </a:extLst>
          </p:cNvPr>
          <p:cNvSpPr>
            <a:spLocks/>
          </p:cNvSpPr>
          <p:nvPr/>
        </p:nvSpPr>
        <p:spPr bwMode="auto">
          <a:xfrm>
            <a:off x="5256803" y="2589451"/>
            <a:ext cx="1678394" cy="1679099"/>
          </a:xfrm>
          <a:custGeom>
            <a:avLst/>
            <a:gdLst>
              <a:gd name="T0" fmla="*/ 2134 w 2516"/>
              <a:gd name="T1" fmla="*/ 1950 h 2516"/>
              <a:gd name="T2" fmla="*/ 1950 w 2516"/>
              <a:gd name="T3" fmla="*/ 2134 h 2516"/>
              <a:gd name="T4" fmla="*/ 566 w 2516"/>
              <a:gd name="T5" fmla="*/ 2134 h 2516"/>
              <a:gd name="T6" fmla="*/ 382 w 2516"/>
              <a:gd name="T7" fmla="*/ 1950 h 2516"/>
              <a:gd name="T8" fmla="*/ 382 w 2516"/>
              <a:gd name="T9" fmla="*/ 566 h 2516"/>
              <a:gd name="T10" fmla="*/ 566 w 2516"/>
              <a:gd name="T11" fmla="*/ 382 h 2516"/>
              <a:gd name="T12" fmla="*/ 1950 w 2516"/>
              <a:gd name="T13" fmla="*/ 382 h 2516"/>
              <a:gd name="T14" fmla="*/ 2134 w 2516"/>
              <a:gd name="T15" fmla="*/ 566 h 2516"/>
              <a:gd name="T16" fmla="*/ 2134 w 2516"/>
              <a:gd name="T17" fmla="*/ 1950 h 2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16" h="2516">
                <a:moveTo>
                  <a:pt x="2134" y="1950"/>
                </a:moveTo>
                <a:cubicBezTo>
                  <a:pt x="1950" y="2134"/>
                  <a:pt x="1950" y="2134"/>
                  <a:pt x="1950" y="2134"/>
                </a:cubicBezTo>
                <a:cubicBezTo>
                  <a:pt x="1568" y="2516"/>
                  <a:pt x="948" y="2516"/>
                  <a:pt x="566" y="2134"/>
                </a:cubicBezTo>
                <a:cubicBezTo>
                  <a:pt x="382" y="1950"/>
                  <a:pt x="382" y="1950"/>
                  <a:pt x="382" y="1950"/>
                </a:cubicBezTo>
                <a:cubicBezTo>
                  <a:pt x="0" y="1568"/>
                  <a:pt x="0" y="948"/>
                  <a:pt x="382" y="566"/>
                </a:cubicBezTo>
                <a:cubicBezTo>
                  <a:pt x="566" y="382"/>
                  <a:pt x="566" y="382"/>
                  <a:pt x="566" y="382"/>
                </a:cubicBezTo>
                <a:cubicBezTo>
                  <a:pt x="948" y="0"/>
                  <a:pt x="1568" y="0"/>
                  <a:pt x="1950" y="382"/>
                </a:cubicBezTo>
                <a:cubicBezTo>
                  <a:pt x="2134" y="566"/>
                  <a:pt x="2134" y="566"/>
                  <a:pt x="2134" y="566"/>
                </a:cubicBezTo>
                <a:cubicBezTo>
                  <a:pt x="2516" y="948"/>
                  <a:pt x="2516" y="1568"/>
                  <a:pt x="2134" y="19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557C52-991F-4935-B154-CFB0B9A3CEC0}"/>
              </a:ext>
            </a:extLst>
          </p:cNvPr>
          <p:cNvSpPr txBox="1"/>
          <p:nvPr/>
        </p:nvSpPr>
        <p:spPr>
          <a:xfrm>
            <a:off x="5745584" y="3105899"/>
            <a:ext cx="700833" cy="64620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3599" b="1">
                <a:solidFill>
                  <a:srgbClr val="FFFFFF"/>
                </a:solidFill>
                <a:latin typeface="Century Gothic"/>
              </a:rPr>
              <a:t>02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BB7A23D-2CF1-419E-BC8C-F8088D901A2C}"/>
              </a:ext>
            </a:extLst>
          </p:cNvPr>
          <p:cNvSpPr>
            <a:spLocks/>
          </p:cNvSpPr>
          <p:nvPr/>
        </p:nvSpPr>
        <p:spPr bwMode="auto">
          <a:xfrm>
            <a:off x="3502193" y="835193"/>
            <a:ext cx="5187615" cy="5187615"/>
          </a:xfrm>
          <a:custGeom>
            <a:avLst/>
            <a:gdLst>
              <a:gd name="connsiteX0" fmla="*/ 5188289 w 10376580"/>
              <a:gd name="connsiteY0" fmla="*/ 1861795 h 10376580"/>
              <a:gd name="connsiteX1" fmla="*/ 3208962 w 10376580"/>
              <a:gd name="connsiteY1" fmla="*/ 2681615 h 10376580"/>
              <a:gd name="connsiteX2" fmla="*/ 2682666 w 10376580"/>
              <a:gd name="connsiteY2" fmla="*/ 3208131 h 10376580"/>
              <a:gd name="connsiteX3" fmla="*/ 2682666 w 10376580"/>
              <a:gd name="connsiteY3" fmla="*/ 7168447 h 10376580"/>
              <a:gd name="connsiteX4" fmla="*/ 3208962 w 10376580"/>
              <a:gd name="connsiteY4" fmla="*/ 7694963 h 10376580"/>
              <a:gd name="connsiteX5" fmla="*/ 7167616 w 10376580"/>
              <a:gd name="connsiteY5" fmla="*/ 7694963 h 10376580"/>
              <a:gd name="connsiteX6" fmla="*/ 7693912 w 10376580"/>
              <a:gd name="connsiteY6" fmla="*/ 7168447 h 10376580"/>
              <a:gd name="connsiteX7" fmla="*/ 7693912 w 10376580"/>
              <a:gd name="connsiteY7" fmla="*/ 3208131 h 10376580"/>
              <a:gd name="connsiteX8" fmla="*/ 7167616 w 10376580"/>
              <a:gd name="connsiteY8" fmla="*/ 2681615 h 10376580"/>
              <a:gd name="connsiteX9" fmla="*/ 5188289 w 10376580"/>
              <a:gd name="connsiteY9" fmla="*/ 1861795 h 10376580"/>
              <a:gd name="connsiteX10" fmla="*/ 5188290 w 10376580"/>
              <a:gd name="connsiteY10" fmla="*/ 0 h 10376580"/>
              <a:gd name="connsiteX11" fmla="*/ 10376580 w 10376580"/>
              <a:gd name="connsiteY11" fmla="*/ 5188290 h 10376580"/>
              <a:gd name="connsiteX12" fmla="*/ 5188290 w 10376580"/>
              <a:gd name="connsiteY12" fmla="*/ 10376580 h 10376580"/>
              <a:gd name="connsiteX13" fmla="*/ 0 w 10376580"/>
              <a:gd name="connsiteY13" fmla="*/ 5188290 h 10376580"/>
              <a:gd name="connsiteX14" fmla="*/ 5188290 w 10376580"/>
              <a:gd name="connsiteY14" fmla="*/ 0 h 1037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376580" h="10376580">
                <a:moveTo>
                  <a:pt x="5188289" y="1861795"/>
                </a:moveTo>
                <a:cubicBezTo>
                  <a:pt x="4471784" y="1861795"/>
                  <a:pt x="3755279" y="2135069"/>
                  <a:pt x="3208962" y="2681615"/>
                </a:cubicBezTo>
                <a:cubicBezTo>
                  <a:pt x="3208962" y="2681615"/>
                  <a:pt x="3208962" y="2681615"/>
                  <a:pt x="2682666" y="3208131"/>
                </a:cubicBezTo>
                <a:cubicBezTo>
                  <a:pt x="1590032" y="4301224"/>
                  <a:pt x="1590032" y="6075354"/>
                  <a:pt x="2682666" y="7168447"/>
                </a:cubicBezTo>
                <a:cubicBezTo>
                  <a:pt x="2682666" y="7168447"/>
                  <a:pt x="2682666" y="7168447"/>
                  <a:pt x="3208962" y="7694963"/>
                </a:cubicBezTo>
                <a:cubicBezTo>
                  <a:pt x="4301596" y="8788056"/>
                  <a:pt x="6074982" y="8788056"/>
                  <a:pt x="7167616" y="7694963"/>
                </a:cubicBezTo>
                <a:cubicBezTo>
                  <a:pt x="7167616" y="7694963"/>
                  <a:pt x="7167616" y="7694963"/>
                  <a:pt x="7693912" y="7168447"/>
                </a:cubicBezTo>
                <a:cubicBezTo>
                  <a:pt x="8786546" y="6075354"/>
                  <a:pt x="8786546" y="4301224"/>
                  <a:pt x="7693912" y="3208131"/>
                </a:cubicBezTo>
                <a:cubicBezTo>
                  <a:pt x="7693912" y="3208131"/>
                  <a:pt x="7693912" y="3208131"/>
                  <a:pt x="7167616" y="2681615"/>
                </a:cubicBezTo>
                <a:cubicBezTo>
                  <a:pt x="6621299" y="2135069"/>
                  <a:pt x="5904794" y="1861795"/>
                  <a:pt x="5188289" y="1861795"/>
                </a:cubicBezTo>
                <a:close/>
                <a:moveTo>
                  <a:pt x="5188290" y="0"/>
                </a:moveTo>
                <a:cubicBezTo>
                  <a:pt x="8053703" y="0"/>
                  <a:pt x="10376580" y="2322877"/>
                  <a:pt x="10376580" y="5188290"/>
                </a:cubicBezTo>
                <a:cubicBezTo>
                  <a:pt x="10376580" y="8053703"/>
                  <a:pt x="8053703" y="10376580"/>
                  <a:pt x="5188290" y="10376580"/>
                </a:cubicBezTo>
                <a:cubicBezTo>
                  <a:pt x="2322877" y="10376580"/>
                  <a:pt x="0" y="8053703"/>
                  <a:pt x="0" y="5188290"/>
                </a:cubicBezTo>
                <a:cubicBezTo>
                  <a:pt x="0" y="2322877"/>
                  <a:pt x="2322877" y="0"/>
                  <a:pt x="51882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vert="horz" wrap="square" lIns="45708" tIns="22854" rIns="45708" bIns="22854" numCol="1" anchor="t" anchorCtr="0" compatLnSpc="1">
            <a:prstTxWarp prst="textNoShape">
              <a:avLst/>
            </a:prstTxWarp>
            <a:noAutofit/>
          </a:bodyPr>
          <a:lstStyle/>
          <a:p>
            <a:pPr defTabSz="228508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F70736-5F67-4430-947E-EABBD89162EB}"/>
              </a:ext>
            </a:extLst>
          </p:cNvPr>
          <p:cNvSpPr txBox="1"/>
          <p:nvPr/>
        </p:nvSpPr>
        <p:spPr>
          <a:xfrm>
            <a:off x="204" y="-2391"/>
            <a:ext cx="4918305" cy="1476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2999" b="1" dirty="0">
                <a:solidFill>
                  <a:srgbClr val="377D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Where are the biggest renewable energy adoption gaps?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2F654B1-31C3-444B-B323-E8B5A3201350}"/>
              </a:ext>
            </a:extLst>
          </p:cNvPr>
          <p:cNvCxnSpPr>
            <a:cxnSpLocks/>
          </p:cNvCxnSpPr>
          <p:nvPr/>
        </p:nvCxnSpPr>
        <p:spPr>
          <a:xfrm flipH="1">
            <a:off x="1" y="3429000"/>
            <a:ext cx="3271226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>
            <a:extLst>
              <a:ext uri="{FF2B5EF4-FFF2-40B4-BE49-F238E27FC236}">
                <a16:creationId xmlns:a16="http://schemas.microsoft.com/office/drawing/2014/main" id="{13FC1583-C4CA-4C47-8F4D-9C4B01B2228C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192274" y="3807385"/>
            <a:ext cx="1101582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1826D8F-9445-496B-9E64-0425303FBCDA}"/>
              </a:ext>
            </a:extLst>
          </p:cNvPr>
          <p:cNvGrpSpPr/>
          <p:nvPr/>
        </p:nvGrpSpPr>
        <p:grpSpPr>
          <a:xfrm>
            <a:off x="293258" y="3250323"/>
            <a:ext cx="357354" cy="357354"/>
            <a:chOff x="9775767" y="3408218"/>
            <a:chExt cx="714895" cy="71489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716A82F-CE8C-489E-8372-6E45B255F2F2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DB9A9D5-FEFD-4487-8EE0-79B2485B5C27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8CEB4C8-705B-45F6-9EC9-BA35AB028D06}"/>
              </a:ext>
            </a:extLst>
          </p:cNvPr>
          <p:cNvSpPr txBox="1"/>
          <p:nvPr/>
        </p:nvSpPr>
        <p:spPr>
          <a:xfrm>
            <a:off x="284420" y="4566261"/>
            <a:ext cx="27609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Adoption Range:</a:t>
            </a:r>
          </a:p>
          <a:p>
            <a:pPr algn="ctr" defTabSz="228508"/>
            <a:r>
              <a:rPr lang="en-US" sz="1600" dirty="0">
                <a:solidFill>
                  <a:srgbClr val="FFFFFF"/>
                </a:solidFill>
              </a:rPr>
              <a:t>5.1% to 50.0%</a:t>
            </a:r>
            <a:endParaRPr lang="en-US" sz="1600" dirty="0">
              <a:solidFill>
                <a:srgbClr val="FFFFFF"/>
              </a:solidFill>
              <a:latin typeface="Calibri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44C988D-9D40-44E7-B8A2-4784FAA9486B}"/>
              </a:ext>
            </a:extLst>
          </p:cNvPr>
          <p:cNvCxnSpPr>
            <a:cxnSpLocks/>
          </p:cNvCxnSpPr>
          <p:nvPr/>
        </p:nvCxnSpPr>
        <p:spPr>
          <a:xfrm>
            <a:off x="8920775" y="3429000"/>
            <a:ext cx="3271226" cy="0"/>
          </a:xfrm>
          <a:prstGeom prst="line">
            <a:avLst/>
          </a:prstGeom>
          <a:ln w="50800">
            <a:head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reeform 5">
            <a:extLst>
              <a:ext uri="{FF2B5EF4-FFF2-40B4-BE49-F238E27FC236}">
                <a16:creationId xmlns:a16="http://schemas.microsoft.com/office/drawing/2014/main" id="{B79A3D12-29E2-4818-8BC2-6115CA0F3A09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9304601" y="2569512"/>
            <a:ext cx="1101582" cy="53774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E75991F-7431-4C11-8022-7B20A862F7EE}"/>
              </a:ext>
            </a:extLst>
          </p:cNvPr>
          <p:cNvGrpSpPr/>
          <p:nvPr/>
        </p:nvGrpSpPr>
        <p:grpSpPr>
          <a:xfrm>
            <a:off x="9945586" y="3250323"/>
            <a:ext cx="357354" cy="357354"/>
            <a:chOff x="9775767" y="3408218"/>
            <a:chExt cx="714895" cy="714895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EA6992C-0BDB-498A-9D54-C40931FA52B5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745E6FA-7A1A-4BB6-99F1-C5ED50CF76DB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6ACA17-0D07-4BA6-9BF5-842D210DCDF3}"/>
              </a:ext>
            </a:extLst>
          </p:cNvPr>
          <p:cNvGrpSpPr/>
          <p:nvPr/>
        </p:nvGrpSpPr>
        <p:grpSpPr>
          <a:xfrm>
            <a:off x="7692273" y="932685"/>
            <a:ext cx="3003010" cy="1641948"/>
            <a:chOff x="15099301" y="1880894"/>
            <a:chExt cx="6006800" cy="3284322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906D1150-7D1F-4FF4-BD32-4788EC56CA3E}"/>
                </a:ext>
              </a:extLst>
            </p:cNvPr>
            <p:cNvSpPr/>
            <p:nvPr/>
          </p:nvSpPr>
          <p:spPr>
            <a:xfrm>
              <a:off x="15231214" y="1880894"/>
              <a:ext cx="5780605" cy="3284322"/>
            </a:xfrm>
            <a:prstGeom prst="roundRect">
              <a:avLst>
                <a:gd name="adj" fmla="val 31476"/>
              </a:avLst>
            </a:prstGeom>
            <a:ln>
              <a:noFill/>
            </a:ln>
            <a:effectLst>
              <a:outerShdw blurRad="1219200" dist="406400" dir="2700000" algn="tl" rotWithShape="0">
                <a:schemeClr val="accent1">
                  <a:lumMod val="50000"/>
                  <a:alpha val="4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D451934-AB4A-450E-A635-40DF13217361}"/>
                </a:ext>
              </a:extLst>
            </p:cNvPr>
            <p:cNvSpPr txBox="1"/>
            <p:nvPr/>
          </p:nvSpPr>
          <p:spPr>
            <a:xfrm>
              <a:off x="15099301" y="2440271"/>
              <a:ext cx="6006800" cy="24009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228508"/>
              <a:r>
                <a:rPr lang="en-US" sz="2400" b="1" dirty="0">
                  <a:solidFill>
                    <a:srgbClr val="FFFFFF"/>
                  </a:solidFill>
                  <a:latin typeface="Century Gothic"/>
                </a:rPr>
                <a:t>Policy Implication:</a:t>
              </a:r>
            </a:p>
            <a:p>
              <a:pPr algn="ctr" defTabSz="228508"/>
              <a:r>
                <a:rPr lang="en-US" sz="1600" dirty="0">
                  <a:solidFill>
                    <a:srgbClr val="FFFFFF"/>
                  </a:solidFill>
                  <a:latin typeface="Calibri"/>
                </a:rPr>
                <a:t>Focus renewable incentives and technology transfer on laggard countries</a:t>
              </a:r>
            </a:p>
          </p:txBody>
        </p:sp>
      </p:grpSp>
      <p:sp>
        <p:nvSpPr>
          <p:cNvPr id="27" name="Freeform 5">
            <a:extLst>
              <a:ext uri="{FF2B5EF4-FFF2-40B4-BE49-F238E27FC236}">
                <a16:creationId xmlns:a16="http://schemas.microsoft.com/office/drawing/2014/main" id="{34CA6818-875A-4D5E-98FF-741C9B5E4FCF}"/>
              </a:ext>
            </a:extLst>
          </p:cNvPr>
          <p:cNvSpPr>
            <a:spLocks/>
          </p:cNvSpPr>
          <p:nvPr/>
        </p:nvSpPr>
        <p:spPr bwMode="auto">
          <a:xfrm rot="16200000" flipH="1">
            <a:off x="10530642" y="3837760"/>
            <a:ext cx="1101582" cy="476990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98AB06B-2B9C-4FEB-B30C-B209177A0054}"/>
              </a:ext>
            </a:extLst>
          </p:cNvPr>
          <p:cNvGrpSpPr/>
          <p:nvPr/>
        </p:nvGrpSpPr>
        <p:grpSpPr>
          <a:xfrm>
            <a:off x="11138993" y="3250323"/>
            <a:ext cx="357354" cy="357354"/>
            <a:chOff x="9775767" y="3408218"/>
            <a:chExt cx="714895" cy="714895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71DBCDC-F778-4833-BD73-03443B590944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6459EBD-9BE4-4437-99E3-F1AB481E1324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099304C-8D86-425C-9E11-38690B01BFCF}"/>
              </a:ext>
            </a:extLst>
          </p:cNvPr>
          <p:cNvSpPr txBox="1"/>
          <p:nvPr/>
        </p:nvSpPr>
        <p:spPr>
          <a:xfrm>
            <a:off x="8544594" y="4580911"/>
            <a:ext cx="265103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defTabSz="228554"/>
            <a:r>
              <a:rPr lang="en-US" sz="2400" b="1" dirty="0">
                <a:solidFill>
                  <a:srgbClr val="FFFFFF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Critical Gap:</a:t>
            </a:r>
            <a:endParaRPr lang="en-US" sz="2400" b="1" dirty="0">
              <a:solidFill>
                <a:srgbClr val="FFFFFF"/>
              </a:solidFill>
              <a:latin typeface="Calibri"/>
            </a:endParaRPr>
          </a:p>
          <a:p>
            <a:pPr algn="r" defTabSz="228554"/>
            <a:r>
              <a:rPr lang="en-US" sz="1600" dirty="0">
                <a:solidFill>
                  <a:srgbClr val="FFFFFF"/>
                </a:solidFill>
              </a:rPr>
              <a:t>Bottom quartile countries below 16.1% adoption</a:t>
            </a:r>
            <a:endParaRPr lang="en-US" sz="1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35E3AE75-4A3C-1098-A04E-5257A0B97990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1743307" y="3083116"/>
            <a:ext cx="538609" cy="262923"/>
          </a:xfrm>
          <a:custGeom>
            <a:avLst/>
            <a:gdLst>
              <a:gd name="T0" fmla="*/ 0 w 768"/>
              <a:gd name="T1" fmla="*/ 232 h 232"/>
              <a:gd name="T2" fmla="*/ 396 w 768"/>
              <a:gd name="T3" fmla="*/ 176 h 232"/>
              <a:gd name="T4" fmla="*/ 768 w 768"/>
              <a:gd name="T5" fmla="*/ 0 h 232"/>
              <a:gd name="connsiteX0" fmla="*/ 0 w 9942"/>
              <a:gd name="connsiteY0" fmla="*/ 8381 h 8381"/>
              <a:gd name="connsiteX1" fmla="*/ 5156 w 9942"/>
              <a:gd name="connsiteY1" fmla="*/ 5967 h 8381"/>
              <a:gd name="connsiteX2" fmla="*/ 9942 w 9942"/>
              <a:gd name="connsiteY2" fmla="*/ 0 h 8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42" h="8381">
                <a:moveTo>
                  <a:pt x="0" y="8381"/>
                </a:moveTo>
                <a:cubicBezTo>
                  <a:pt x="1719" y="8381"/>
                  <a:pt x="3906" y="8381"/>
                  <a:pt x="5156" y="5967"/>
                </a:cubicBezTo>
                <a:cubicBezTo>
                  <a:pt x="6810" y="2778"/>
                  <a:pt x="7598" y="0"/>
                  <a:pt x="9942" y="0"/>
                </a:cubicBezTo>
              </a:path>
            </a:pathLst>
          </a:custGeom>
          <a:ln w="50800">
            <a:solidFill>
              <a:schemeClr val="accent1"/>
            </a:solidFill>
            <a:headEnd type="none"/>
            <a:tailEnd type="none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5010334-F771-C45A-1CAF-66350D5C4FA9}"/>
              </a:ext>
            </a:extLst>
          </p:cNvPr>
          <p:cNvGrpSpPr/>
          <p:nvPr/>
        </p:nvGrpSpPr>
        <p:grpSpPr>
          <a:xfrm>
            <a:off x="1941456" y="3266820"/>
            <a:ext cx="357354" cy="357354"/>
            <a:chOff x="9775767" y="3408218"/>
            <a:chExt cx="714895" cy="714895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BBF0439F-7240-4A96-E7B6-DA07873B77E8}"/>
                </a:ext>
              </a:extLst>
            </p:cNvPr>
            <p:cNvSpPr/>
            <p:nvPr/>
          </p:nvSpPr>
          <p:spPr>
            <a:xfrm>
              <a:off x="9775767" y="3408218"/>
              <a:ext cx="714895" cy="714895"/>
            </a:xfrm>
            <a:prstGeom prst="ellipse">
              <a:avLst/>
            </a:prstGeom>
            <a:solidFill>
              <a:srgbClr val="FFFFFF">
                <a:alpha val="42000"/>
              </a:srgbClr>
            </a:solidFill>
            <a:ln>
              <a:noFill/>
            </a:ln>
            <a:effectLst>
              <a:outerShdw blurRad="241300" dist="101600" dir="2700000" algn="tl" rotWithShape="0">
                <a:schemeClr val="accent1">
                  <a:lumMod val="50000"/>
                  <a:alpha val="6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80E27463-A8BB-462A-7E84-CD7103FC7F6A}"/>
                </a:ext>
              </a:extLst>
            </p:cNvPr>
            <p:cNvSpPr/>
            <p:nvPr/>
          </p:nvSpPr>
          <p:spPr>
            <a:xfrm>
              <a:off x="9889071" y="3521522"/>
              <a:ext cx="488285" cy="48828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08" tIns="22854" rIns="45708" bIns="2285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08"/>
              <a:endParaRPr lang="en-US" sz="900">
                <a:solidFill>
                  <a:srgbClr val="FFFFFF"/>
                </a:solidFill>
                <a:latin typeface="Calibri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5D6B496E-956B-A1FF-9779-29585668A7C3}"/>
              </a:ext>
            </a:extLst>
          </p:cNvPr>
          <p:cNvSpPr txBox="1"/>
          <p:nvPr/>
        </p:nvSpPr>
        <p:spPr>
          <a:xfrm>
            <a:off x="650612" y="2330923"/>
            <a:ext cx="23537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08"/>
            <a:r>
              <a:rPr lang="en-US" sz="2400" b="1" dirty="0">
                <a:solidFill>
                  <a:srgbClr val="FFFFFF"/>
                </a:solidFill>
                <a:latin typeface="Century Gothic"/>
              </a:rPr>
              <a:t>Mean:</a:t>
            </a:r>
          </a:p>
          <a:p>
            <a:pPr algn="ctr" defTabSz="228508"/>
            <a:r>
              <a:rPr lang="en-US" sz="1600" dirty="0">
                <a:solidFill>
                  <a:srgbClr val="FFFFFF"/>
                </a:solidFill>
              </a:rPr>
              <a:t>27.3% (std: 13.0%)</a:t>
            </a:r>
            <a:endParaRPr lang="en-US" sz="1600" dirty="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40" name="WhatsApp Audio 2025-10-02 at 18.21.27">
            <a:hlinkClick r:id="" action="ppaction://media"/>
            <a:extLst>
              <a:ext uri="{FF2B5EF4-FFF2-40B4-BE49-F238E27FC236}">
                <a16:creationId xmlns:a16="http://schemas.microsoft.com/office/drawing/2014/main" id="{EC9F5ADA-3B61-F1E6-265D-C41F00A6E1A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59501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624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10" dur="1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8" presetClass="emph" presetSubtype="0" repeatCount="indefinite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43" dur="1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mediacall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21138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  <p:bldLst>
      <p:bldP spid="11" grpId="0" animBg="1"/>
      <p:bldP spid="11" grpId="1" animBg="1"/>
      <p:bldP spid="15" grpId="0"/>
      <p:bldP spid="6" grpId="0" animBg="1"/>
      <p:bldP spid="6" grpId="1" animBg="1"/>
      <p:bldP spid="14" grpId="0" animBg="1"/>
      <p:bldP spid="20" grpId="0"/>
      <p:bldP spid="24" grpId="0" animBg="1"/>
      <p:bldP spid="27" grpId="0" animBg="1"/>
      <p:bldP spid="32" grpId="0"/>
      <p:bldP spid="34" grpId="0" animBg="1"/>
      <p:bldP spid="3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QUIZ_PROPERTIES" val="&lt;QuizProperties&gt;&lt;passAction&gt;&lt;action&gt;3&lt;/action&gt;&lt;/passAction&gt;&lt;failAction&gt;&lt;action&gt;3&lt;/action&gt;&lt;/failAction&gt;&lt;viewSlidesPolicy&gt;0&lt;/viewSlidesPolicy&gt;&lt;allowInterrupt&gt;1&lt;/allowInterrupt&gt;&lt;restartFailedQuiz&gt;0&lt;/restartFailedQuiz&gt;&lt;/QuizProperties&gt;&#10;"/>
  <p:tag name="ISPRING_QUIZ_SHAPES_ADDED" val="1"/>
  <p:tag name="ISPRING_RESOURCE_QUIZ" val="quiz1.quiz"/>
  <p:tag name="ISPRING_QUIZ_FULL_PATH" val="F:\cyber crime\cybercrime\quiz\quiz1.quiz"/>
  <p:tag name="ISPRING_QUIZ_RELATIVE_PATH" val="cybercrime\quiz\quiz1.quiz"/>
  <p:tag name="GENSWF_SLIDE_UID" val="{74D66F96-70D0-459E-A030-9261055610E7}:34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74F46BB4-9579-4550-9E5B-E0664DD4A596}:54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4F2C49DF-5DD4-4CB0-8A64-09B676F548CE}:33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4F2C49DF-5DD4-4CB0-8A64-09B676F548CE}:33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4F2C49DF-5DD4-4CB0-8A64-09B676F548CE}:33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4F2C49DF-5DD4-4CB0-8A64-09B676F548CE}:339"/>
</p:tagLst>
</file>

<file path=ppt/theme/theme1.xml><?xml version="1.0" encoding="utf-8"?>
<a:theme xmlns:a="http://schemas.openxmlformats.org/drawingml/2006/main" name="Beautify Charts">
  <a:themeElements>
    <a:clrScheme name="One Skil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90099"/>
      </a:accent1>
      <a:accent2>
        <a:srgbClr val="6C0079"/>
      </a:accent2>
      <a:accent3>
        <a:srgbClr val="9E0059"/>
      </a:accent3>
      <a:accent4>
        <a:srgbClr val="FF0054"/>
      </a:accent4>
      <a:accent5>
        <a:srgbClr val="FF5400"/>
      </a:accent5>
      <a:accent6>
        <a:srgbClr val="FFBD00"/>
      </a:accent6>
      <a:hlink>
        <a:srgbClr val="0563C1"/>
      </a:hlink>
      <a:folHlink>
        <a:srgbClr val="954F72"/>
      </a:folHlink>
    </a:clrScheme>
    <a:fontScheme name="One Skill">
      <a:majorFont>
        <a:latin typeface="Montserrat SemiBold"/>
        <a:ea typeface=""/>
        <a:cs typeface=""/>
      </a:majorFont>
      <a:minorFont>
        <a:latin typeface="Raleway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42057E"/>
        </a:solidFill>
        <a:ln w="63500"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Massive X V.2.6 - Blue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6_Office Theme">
  <a:themeElements>
    <a:clrScheme name="Nova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Layout of version 4.5">
  <a:themeElements>
    <a:clrScheme name="Massive X new Blue color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interstellar">
  <a:themeElements>
    <a:clrScheme name="PPT Biz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FFB3"/>
      </a:accent1>
      <a:accent2>
        <a:srgbClr val="5177FF"/>
      </a:accent2>
      <a:accent3>
        <a:srgbClr val="00F1FF"/>
      </a:accent3>
      <a:accent4>
        <a:srgbClr val="E600FF"/>
      </a:accent4>
      <a:accent5>
        <a:srgbClr val="8730EA"/>
      </a:accent5>
      <a:accent6>
        <a:srgbClr val="FFD02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>
            <a:alpha val="55000"/>
          </a:schemeClr>
        </a:solidFill>
        <a:ln w="12700" cap="flat">
          <a:noFill/>
          <a:prstDash val="solid"/>
          <a:miter/>
        </a:ln>
        <a:effectLst/>
      </a:spPr>
      <a:bodyPr rot="0" spcFirstLastPara="0" vertOverflow="overflow" horzOverflow="overflow" vert="horz" wrap="non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000" b="1">
            <a:solidFill>
              <a:srgbClr val="FFFFFF"/>
            </a:solidFill>
            <a:latin typeface="Hanson" pitchFamily="50" charset="0"/>
          </a:defRPr>
        </a:defPPr>
      </a:lstStyle>
    </a:spDef>
    <a:txDef>
      <a:spPr>
        <a:noFill/>
        <a:ln w="6350" cap="rnd">
          <a:noFill/>
          <a:round/>
        </a:ln>
        <a:effectLst/>
      </a:spPr>
      <a:bodyPr wrap="none" lIns="0" tIns="0" rIns="0" bIns="0" rtlCol="0" anchor="ctr">
        <a:spAutoFit/>
      </a:bodyPr>
      <a:lstStyle>
        <a:defPPr algn="l">
          <a:defRPr b="1" spc="100">
            <a:solidFill>
              <a:schemeClr val="bg1"/>
            </a:solidFill>
            <a:latin typeface="Nunito Sans ExtraBold" pitchFamily="2" charset="77"/>
          </a:defRPr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0FA5F7"/>
    </a:dk2>
    <a:lt2>
      <a:srgbClr val="82E75D"/>
    </a:lt2>
    <a:accent1>
      <a:srgbClr val="FF9D5A"/>
    </a:accent1>
    <a:accent2>
      <a:srgbClr val="FF828E"/>
    </a:accent2>
    <a:accent3>
      <a:srgbClr val="FF66C1"/>
    </a:accent3>
    <a:accent4>
      <a:srgbClr val="BE50E0"/>
    </a:accent4>
    <a:accent5>
      <a:srgbClr val="7D39FF"/>
    </a:accent5>
    <a:accent6>
      <a:srgbClr val="466FFB"/>
    </a:accent6>
    <a:hlink>
      <a:srgbClr val="2F8299"/>
    </a:hlink>
    <a:folHlink>
      <a:srgbClr val="8C8C8C"/>
    </a:folHlink>
  </a:clrScheme>
</a:themeOverride>
</file>

<file path=ppt/theme/themeOverride10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11F497"/>
    </a:dk2>
    <a:lt2>
      <a:srgbClr val="85FFCA"/>
    </a:lt2>
    <a:accent1>
      <a:srgbClr val="F958BF"/>
    </a:accent1>
    <a:accent2>
      <a:srgbClr val="FF2C82"/>
    </a:accent2>
    <a:accent3>
      <a:srgbClr val="55A2FF"/>
    </a:accent3>
    <a:accent4>
      <a:srgbClr val="8DD1A9"/>
    </a:accent4>
    <a:accent5>
      <a:srgbClr val="C4FF52"/>
    </a:accent5>
    <a:accent6>
      <a:srgbClr val="6BFA75"/>
    </a:accent6>
    <a:hlink>
      <a:srgbClr val="2F8299"/>
    </a:hlink>
    <a:folHlink>
      <a:srgbClr val="8C8C8C"/>
    </a:folHlink>
  </a:clrScheme>
</a:themeOverride>
</file>

<file path=ppt/theme/themeOverride11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4956E4"/>
    </a:dk2>
    <a:lt2>
      <a:srgbClr val="4D3FBD"/>
    </a:lt2>
    <a:accent1>
      <a:srgbClr val="807AF2"/>
    </a:accent1>
    <a:accent2>
      <a:srgbClr val="799CEA"/>
    </a:accent2>
    <a:accent3>
      <a:srgbClr val="FF4041"/>
    </a:accent3>
    <a:accent4>
      <a:srgbClr val="FF0A0B"/>
    </a:accent4>
    <a:accent5>
      <a:srgbClr val="8694FD"/>
    </a:accent5>
    <a:accent6>
      <a:srgbClr val="4D61FC"/>
    </a:accent6>
    <a:hlink>
      <a:srgbClr val="2F8299"/>
    </a:hlink>
    <a:folHlink>
      <a:srgbClr val="8C8C8C"/>
    </a:folHlink>
  </a:clrScheme>
</a:themeOverride>
</file>

<file path=ppt/theme/themeOverride12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D4F579"/>
    </a:dk2>
    <a:lt2>
      <a:srgbClr val="40D492"/>
    </a:lt2>
    <a:accent1>
      <a:srgbClr val="FED161"/>
    </a:accent1>
    <a:accent2>
      <a:srgbClr val="FE1684"/>
    </a:accent2>
    <a:accent3>
      <a:srgbClr val="FF5B94"/>
    </a:accent3>
    <a:accent4>
      <a:srgbClr val="8441A4"/>
    </a:accent4>
    <a:accent5>
      <a:srgbClr val="6EE2F5"/>
    </a:accent5>
    <a:accent6>
      <a:srgbClr val="6454F0"/>
    </a:accent6>
    <a:hlink>
      <a:srgbClr val="2F8299"/>
    </a:hlink>
    <a:folHlink>
      <a:srgbClr val="8C8C8C"/>
    </a:folHlink>
  </a:clrScheme>
</a:themeOverride>
</file>

<file path=ppt/theme/themeOverride13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F00B51"/>
    </a:dk2>
    <a:lt2>
      <a:srgbClr val="7366FF"/>
    </a:lt2>
    <a:accent1>
      <a:srgbClr val="FF9897"/>
    </a:accent1>
    <a:accent2>
      <a:srgbClr val="F650A0"/>
    </a:accent2>
    <a:accent3>
      <a:srgbClr val="FF5B94"/>
    </a:accent3>
    <a:accent4>
      <a:srgbClr val="8441A4"/>
    </a:accent4>
    <a:accent5>
      <a:srgbClr val="F869D5"/>
    </a:accent5>
    <a:accent6>
      <a:srgbClr val="5650DE"/>
    </a:accent6>
    <a:hlink>
      <a:srgbClr val="2F8299"/>
    </a:hlink>
    <a:folHlink>
      <a:srgbClr val="8C8C8C"/>
    </a:folHlink>
  </a:clrScheme>
</a:themeOverride>
</file>

<file path=ppt/theme/themeOverride14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F00B51"/>
    </a:dk2>
    <a:lt2>
      <a:srgbClr val="7366FF"/>
    </a:lt2>
    <a:accent1>
      <a:srgbClr val="FF9897"/>
    </a:accent1>
    <a:accent2>
      <a:srgbClr val="F650A0"/>
    </a:accent2>
    <a:accent3>
      <a:srgbClr val="FF5B94"/>
    </a:accent3>
    <a:accent4>
      <a:srgbClr val="8441A4"/>
    </a:accent4>
    <a:accent5>
      <a:srgbClr val="F869D5"/>
    </a:accent5>
    <a:accent6>
      <a:srgbClr val="5650DE"/>
    </a:accent6>
    <a:hlink>
      <a:srgbClr val="2F8299"/>
    </a:hlink>
    <a:folHlink>
      <a:srgbClr val="8C8C8C"/>
    </a:folHlink>
  </a:clrScheme>
</a:themeOverride>
</file>

<file path=ppt/theme/themeOverride15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D4F579"/>
    </a:dk2>
    <a:lt2>
      <a:srgbClr val="40D492"/>
    </a:lt2>
    <a:accent1>
      <a:srgbClr val="FED161"/>
    </a:accent1>
    <a:accent2>
      <a:srgbClr val="FE1684"/>
    </a:accent2>
    <a:accent3>
      <a:srgbClr val="FF5B94"/>
    </a:accent3>
    <a:accent4>
      <a:srgbClr val="8441A4"/>
    </a:accent4>
    <a:accent5>
      <a:srgbClr val="6EE2F5"/>
    </a:accent5>
    <a:accent6>
      <a:srgbClr val="6454F0"/>
    </a:accent6>
    <a:hlink>
      <a:srgbClr val="2F8299"/>
    </a:hlink>
    <a:folHlink>
      <a:srgbClr val="8C8C8C"/>
    </a:folHlink>
  </a:clrScheme>
</a:themeOverride>
</file>

<file path=ppt/theme/themeOverride16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D4F579"/>
    </a:dk2>
    <a:lt2>
      <a:srgbClr val="40D492"/>
    </a:lt2>
    <a:accent1>
      <a:srgbClr val="FED161"/>
    </a:accent1>
    <a:accent2>
      <a:srgbClr val="FE1684"/>
    </a:accent2>
    <a:accent3>
      <a:srgbClr val="FF5B94"/>
    </a:accent3>
    <a:accent4>
      <a:srgbClr val="8441A4"/>
    </a:accent4>
    <a:accent5>
      <a:srgbClr val="6EE2F5"/>
    </a:accent5>
    <a:accent6>
      <a:srgbClr val="6454F0"/>
    </a:accent6>
    <a:hlink>
      <a:srgbClr val="2F8299"/>
    </a:hlink>
    <a:folHlink>
      <a:srgbClr val="8C8C8C"/>
    </a:folHlink>
  </a:clrScheme>
</a:themeOverride>
</file>

<file path=ppt/theme/themeOverride17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D4F579"/>
    </a:dk2>
    <a:lt2>
      <a:srgbClr val="40D492"/>
    </a:lt2>
    <a:accent1>
      <a:srgbClr val="FED161"/>
    </a:accent1>
    <a:accent2>
      <a:srgbClr val="FE1684"/>
    </a:accent2>
    <a:accent3>
      <a:srgbClr val="FF5B94"/>
    </a:accent3>
    <a:accent4>
      <a:srgbClr val="8441A4"/>
    </a:accent4>
    <a:accent5>
      <a:srgbClr val="6EE2F5"/>
    </a:accent5>
    <a:accent6>
      <a:srgbClr val="6454F0"/>
    </a:accent6>
    <a:hlink>
      <a:srgbClr val="2F8299"/>
    </a:hlink>
    <a:folHlink>
      <a:srgbClr val="8C8C8C"/>
    </a:folHlink>
  </a:clrScheme>
</a:themeOverride>
</file>

<file path=ppt/theme/themeOverride2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0FA5F7"/>
    </a:dk2>
    <a:lt2>
      <a:srgbClr val="82E75D"/>
    </a:lt2>
    <a:accent1>
      <a:srgbClr val="FF9D5A"/>
    </a:accent1>
    <a:accent2>
      <a:srgbClr val="FF828E"/>
    </a:accent2>
    <a:accent3>
      <a:srgbClr val="FF66C1"/>
    </a:accent3>
    <a:accent4>
      <a:srgbClr val="BE50E0"/>
    </a:accent4>
    <a:accent5>
      <a:srgbClr val="7D39FF"/>
    </a:accent5>
    <a:accent6>
      <a:srgbClr val="466FFB"/>
    </a:accent6>
    <a:hlink>
      <a:srgbClr val="2F8299"/>
    </a:hlink>
    <a:folHlink>
      <a:srgbClr val="8C8C8C"/>
    </a:folHlink>
  </a:clrScheme>
</a:themeOverride>
</file>

<file path=ppt/theme/themeOverride3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0FA5F7"/>
    </a:dk2>
    <a:lt2>
      <a:srgbClr val="82E75D"/>
    </a:lt2>
    <a:accent1>
      <a:srgbClr val="FF9D5A"/>
    </a:accent1>
    <a:accent2>
      <a:srgbClr val="FF828E"/>
    </a:accent2>
    <a:accent3>
      <a:srgbClr val="FF66C1"/>
    </a:accent3>
    <a:accent4>
      <a:srgbClr val="BE50E0"/>
    </a:accent4>
    <a:accent5>
      <a:srgbClr val="7D39FF"/>
    </a:accent5>
    <a:accent6>
      <a:srgbClr val="466FFB"/>
    </a:accent6>
    <a:hlink>
      <a:srgbClr val="2F8299"/>
    </a:hlink>
    <a:folHlink>
      <a:srgbClr val="8C8C8C"/>
    </a:folHlink>
  </a:clrScheme>
</a:themeOverride>
</file>

<file path=ppt/theme/themeOverride4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D4F579"/>
    </a:dk2>
    <a:lt2>
      <a:srgbClr val="40D492"/>
    </a:lt2>
    <a:accent1>
      <a:srgbClr val="FED161"/>
    </a:accent1>
    <a:accent2>
      <a:srgbClr val="FE1684"/>
    </a:accent2>
    <a:accent3>
      <a:srgbClr val="FF5B94"/>
    </a:accent3>
    <a:accent4>
      <a:srgbClr val="8441A4"/>
    </a:accent4>
    <a:accent5>
      <a:srgbClr val="6EE2F5"/>
    </a:accent5>
    <a:accent6>
      <a:srgbClr val="6454F0"/>
    </a:accent6>
    <a:hlink>
      <a:srgbClr val="2F8299"/>
    </a:hlink>
    <a:folHlink>
      <a:srgbClr val="8C8C8C"/>
    </a:folHlink>
  </a:clrScheme>
</a:themeOverride>
</file>

<file path=ppt/theme/themeOverride5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001149"/>
    </a:dk2>
    <a:lt2>
      <a:srgbClr val="E4ECFE"/>
    </a:lt2>
    <a:accent1>
      <a:srgbClr val="FF2D5E"/>
    </a:accent1>
    <a:accent2>
      <a:srgbClr val="4867FF"/>
    </a:accent2>
    <a:accent3>
      <a:srgbClr val="FF791F"/>
    </a:accent3>
    <a:accent4>
      <a:srgbClr val="5A0FEA"/>
    </a:accent4>
    <a:accent5>
      <a:srgbClr val="A8F928"/>
    </a:accent5>
    <a:accent6>
      <a:srgbClr val="23F9F9"/>
    </a:accent6>
    <a:hlink>
      <a:srgbClr val="2F8299"/>
    </a:hlink>
    <a:folHlink>
      <a:srgbClr val="8C8C8C"/>
    </a:folHlink>
  </a:clrScheme>
</a:themeOverride>
</file>

<file path=ppt/theme/themeOverride6.xml><?xml version="1.0" encoding="utf-8"?>
<a:themeOverride xmlns:a="http://schemas.openxmlformats.org/drawingml/2006/main">
  <a:clrScheme name="Massive X new Blue color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7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11F497"/>
    </a:dk2>
    <a:lt2>
      <a:srgbClr val="85FFCA"/>
    </a:lt2>
    <a:accent1>
      <a:srgbClr val="F958BF"/>
    </a:accent1>
    <a:accent2>
      <a:srgbClr val="FF2C82"/>
    </a:accent2>
    <a:accent3>
      <a:srgbClr val="55A2FF"/>
    </a:accent3>
    <a:accent4>
      <a:srgbClr val="8DD1A9"/>
    </a:accent4>
    <a:accent5>
      <a:srgbClr val="C4FF52"/>
    </a:accent5>
    <a:accent6>
      <a:srgbClr val="6BFA75"/>
    </a:accent6>
    <a:hlink>
      <a:srgbClr val="2F8299"/>
    </a:hlink>
    <a:folHlink>
      <a:srgbClr val="8C8C8C"/>
    </a:folHlink>
  </a:clrScheme>
</a:themeOverride>
</file>

<file path=ppt/theme/themeOverride8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4956E4"/>
    </a:dk2>
    <a:lt2>
      <a:srgbClr val="4D3FBD"/>
    </a:lt2>
    <a:accent1>
      <a:srgbClr val="807AF2"/>
    </a:accent1>
    <a:accent2>
      <a:srgbClr val="799CEA"/>
    </a:accent2>
    <a:accent3>
      <a:srgbClr val="FF4041"/>
    </a:accent3>
    <a:accent4>
      <a:srgbClr val="FF0A0B"/>
    </a:accent4>
    <a:accent5>
      <a:srgbClr val="8694FD"/>
    </a:accent5>
    <a:accent6>
      <a:srgbClr val="4D61FC"/>
    </a:accent6>
    <a:hlink>
      <a:srgbClr val="2F8299"/>
    </a:hlink>
    <a:folHlink>
      <a:srgbClr val="8C8C8C"/>
    </a:folHlink>
  </a:clrScheme>
</a:themeOverride>
</file>

<file path=ppt/theme/themeOverride9.xml><?xml version="1.0" encoding="utf-8"?>
<a:themeOverride xmlns:a="http://schemas.openxmlformats.org/drawingml/2006/main">
  <a:clrScheme name="Massive X new Blue color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994</Words>
  <Application>Microsoft Macintosh PowerPoint</Application>
  <PresentationFormat>Widescreen</PresentationFormat>
  <Paragraphs>246</Paragraphs>
  <Slides>24</Slides>
  <Notes>5</Notes>
  <HiddenSlides>0</HiddenSlides>
  <MMClips>20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24</vt:i4>
      </vt:variant>
    </vt:vector>
  </HeadingPairs>
  <TitlesOfParts>
    <vt:vector size="48" baseType="lpstr">
      <vt:lpstr>Algerian</vt:lpstr>
      <vt:lpstr>Aptos</vt:lpstr>
      <vt:lpstr>Arial</vt:lpstr>
      <vt:lpstr>Calibri</vt:lpstr>
      <vt:lpstr>Calibri Light</vt:lpstr>
      <vt:lpstr>Century Gothic</vt:lpstr>
      <vt:lpstr>Designball-Social-01</vt:lpstr>
      <vt:lpstr>Jumble</vt:lpstr>
      <vt:lpstr>Montserrat SemiBold</vt:lpstr>
      <vt:lpstr>Nunito Sans</vt:lpstr>
      <vt:lpstr>Open Sans</vt:lpstr>
      <vt:lpstr>Open Sans Bold</vt:lpstr>
      <vt:lpstr>Open Sans Extrabold</vt:lpstr>
      <vt:lpstr>Open Sans Light</vt:lpstr>
      <vt:lpstr>Poppins SemiBold</vt:lpstr>
      <vt:lpstr>Raleway Light</vt:lpstr>
      <vt:lpstr>Sitka Heading</vt:lpstr>
      <vt:lpstr>Beautify Charts</vt:lpstr>
      <vt:lpstr>Office Theme</vt:lpstr>
      <vt:lpstr>6_Office Theme</vt:lpstr>
      <vt:lpstr>Layout of version 4.5</vt:lpstr>
      <vt:lpstr>3_Office Theme</vt:lpstr>
      <vt:lpstr>6_interstellar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rahul jangra</dc:creator>
  <cp:lastModifiedBy>rahul jangra</cp:lastModifiedBy>
  <cp:revision>21</cp:revision>
  <dcterms:created xsi:type="dcterms:W3CDTF">2025-10-01T06:59:53Z</dcterms:created>
  <dcterms:modified xsi:type="dcterms:W3CDTF">2025-10-02T13:43:30Z</dcterms:modified>
</cp:coreProperties>
</file>

<file path=docProps/thumbnail.jpeg>
</file>